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7" r:id="rId17"/>
  </p:sldIdLst>
  <p:sldSz cx="6858000" cy="9144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>
        <p:scale>
          <a:sx n="70" d="100"/>
          <a:sy n="70" d="100"/>
        </p:scale>
        <p:origin x="870" y="-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832F-33C1-42EE-A568-A78FA0046DBF}" type="datetimeFigureOut">
              <a:rPr kumimoji="1" lang="ja-JP" altLang="en-US" smtClean="0"/>
              <a:t>2018/4/6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C994-74EB-4183-94DE-86090355A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269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832F-33C1-42EE-A568-A78FA0046DBF}" type="datetimeFigureOut">
              <a:rPr kumimoji="1" lang="ja-JP" altLang="en-US" smtClean="0"/>
              <a:t>2018/4/6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C994-74EB-4183-94DE-86090355A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186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832F-33C1-42EE-A568-A78FA0046DBF}" type="datetimeFigureOut">
              <a:rPr kumimoji="1" lang="ja-JP" altLang="en-US" smtClean="0"/>
              <a:t>2018/4/6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C994-74EB-4183-94DE-86090355A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018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832F-33C1-42EE-A568-A78FA0046DBF}" type="datetimeFigureOut">
              <a:rPr kumimoji="1" lang="ja-JP" altLang="en-US" smtClean="0"/>
              <a:t>2018/4/6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C994-74EB-4183-94DE-86090355A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3642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832F-33C1-42EE-A568-A78FA0046DBF}" type="datetimeFigureOut">
              <a:rPr kumimoji="1" lang="ja-JP" altLang="en-US" smtClean="0"/>
              <a:t>2018/4/6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C994-74EB-4183-94DE-86090355A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971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832F-33C1-42EE-A568-A78FA0046DBF}" type="datetimeFigureOut">
              <a:rPr kumimoji="1" lang="ja-JP" altLang="en-US" smtClean="0"/>
              <a:t>2018/4/6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C994-74EB-4183-94DE-86090355A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85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832F-33C1-42EE-A568-A78FA0046DBF}" type="datetimeFigureOut">
              <a:rPr kumimoji="1" lang="ja-JP" altLang="en-US" smtClean="0"/>
              <a:t>2018/4/6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C994-74EB-4183-94DE-86090355A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17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832F-33C1-42EE-A568-A78FA0046DBF}" type="datetimeFigureOut">
              <a:rPr kumimoji="1" lang="ja-JP" altLang="en-US" smtClean="0"/>
              <a:t>2018/4/6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C994-74EB-4183-94DE-86090355A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50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832F-33C1-42EE-A568-A78FA0046DBF}" type="datetimeFigureOut">
              <a:rPr kumimoji="1" lang="ja-JP" altLang="en-US" smtClean="0"/>
              <a:t>2018/4/6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C994-74EB-4183-94DE-86090355A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09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832F-33C1-42EE-A568-A78FA0046DBF}" type="datetimeFigureOut">
              <a:rPr kumimoji="1" lang="ja-JP" altLang="en-US" smtClean="0"/>
              <a:t>2018/4/6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C994-74EB-4183-94DE-86090355A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82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832F-33C1-42EE-A568-A78FA0046DBF}" type="datetimeFigureOut">
              <a:rPr kumimoji="1" lang="ja-JP" altLang="en-US" smtClean="0"/>
              <a:t>2018/4/6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C994-74EB-4183-94DE-86090355A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392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8832F-33C1-42EE-A568-A78FA0046DBF}" type="datetimeFigureOut">
              <a:rPr kumimoji="1" lang="ja-JP" altLang="en-US" smtClean="0"/>
              <a:t>2018/4/6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C994-74EB-4183-94DE-86090355A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650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8C550D6-83EE-4EC4-A0A6-0923355D3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3410" y="0"/>
            <a:ext cx="1293141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10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87E29C4-5B69-4AA0-BA3F-5B54EA48E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3141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51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87E29C4-5B69-4AA0-BA3F-5B54EA48E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3410" y="0"/>
            <a:ext cx="1293141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69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1795A4D-BBE6-42DC-9C69-CF2F2661F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3141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1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1795A4D-BBE6-42DC-9C69-CF2F2661F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3410" y="0"/>
            <a:ext cx="1293141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62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E4F0576-5FAD-4C82-8612-EA4E78908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95" y="0"/>
            <a:ext cx="1293141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E4F0576-5FAD-4C82-8612-EA4E78908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5705" y="0"/>
            <a:ext cx="1293141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72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8C550D6-83EE-4EC4-A0A6-0923355D3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3141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FD7D6CC-69B1-4682-9D47-0FB7461B4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3140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40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FD7D6CC-69B1-4682-9D47-0FB7461B4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3409" y="0"/>
            <a:ext cx="1293140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80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FB166A0-EF07-4984-A7B5-1D7B1F32D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95" y="0"/>
            <a:ext cx="1293141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FB166A0-EF07-4984-A7B5-1D7B1F32D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5705" y="0"/>
            <a:ext cx="1293141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41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43537C6-F7BD-4308-8411-46668885F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3141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6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43537C6-F7BD-4308-8411-46668885F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3410" y="0"/>
            <a:ext cx="1293141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59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6489112-D403-4017-BEED-6023701B3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3141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16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6489112-D403-4017-BEED-6023701B3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3410" y="0"/>
            <a:ext cx="1293141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72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0</Words>
  <Application>Microsoft Office PowerPoint</Application>
  <PresentationFormat>画面に合わせる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2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iuic</dc:creator>
  <cp:lastModifiedBy>iuic</cp:lastModifiedBy>
  <cp:revision>4</cp:revision>
  <cp:lastPrinted>2018-04-06T02:43:23Z</cp:lastPrinted>
  <dcterms:created xsi:type="dcterms:W3CDTF">2018-04-06T02:33:11Z</dcterms:created>
  <dcterms:modified xsi:type="dcterms:W3CDTF">2018-04-06T02:54:12Z</dcterms:modified>
</cp:coreProperties>
</file>