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CCFFFF"/>
    <a:srgbClr val="BDD7EE"/>
    <a:srgbClr val="0000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7" d="100"/>
          <a:sy n="87" d="100"/>
        </p:scale>
        <p:origin x="290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10ADA4-98F7-4100-AD54-549A707BD2D0}" type="datetimeFigureOut">
              <a:rPr kumimoji="1" lang="ja-JP" altLang="en-US" smtClean="0"/>
              <a:t>2022/10/31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6300" y="1243013"/>
            <a:ext cx="25146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071F37-0690-4604-98F9-5148CDB32C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22614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F15C6-F275-4D04-B0F8-70F17FC278C7}" type="datetimeFigureOut">
              <a:rPr kumimoji="1" lang="ja-JP" altLang="en-US" smtClean="0"/>
              <a:t>2022/10/31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6E567-95E6-4FE7-94BE-F22B826531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0922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F15C6-F275-4D04-B0F8-70F17FC278C7}" type="datetimeFigureOut">
              <a:rPr kumimoji="1" lang="ja-JP" altLang="en-US" smtClean="0"/>
              <a:t>2022/10/31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6E567-95E6-4FE7-94BE-F22B826531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3908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F15C6-F275-4D04-B0F8-70F17FC278C7}" type="datetimeFigureOut">
              <a:rPr kumimoji="1" lang="ja-JP" altLang="en-US" smtClean="0"/>
              <a:t>2022/10/31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6E567-95E6-4FE7-94BE-F22B826531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5304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F15C6-F275-4D04-B0F8-70F17FC278C7}" type="datetimeFigureOut">
              <a:rPr kumimoji="1" lang="ja-JP" altLang="en-US" smtClean="0"/>
              <a:t>2022/10/31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6E567-95E6-4FE7-94BE-F22B826531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8299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F15C6-F275-4D04-B0F8-70F17FC278C7}" type="datetimeFigureOut">
              <a:rPr kumimoji="1" lang="ja-JP" altLang="en-US" smtClean="0"/>
              <a:t>2022/10/31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6E567-95E6-4FE7-94BE-F22B826531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9994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F15C6-F275-4D04-B0F8-70F17FC278C7}" type="datetimeFigureOut">
              <a:rPr kumimoji="1" lang="ja-JP" altLang="en-US" smtClean="0"/>
              <a:t>2022/10/31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6E567-95E6-4FE7-94BE-F22B826531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8588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F15C6-F275-4D04-B0F8-70F17FC278C7}" type="datetimeFigureOut">
              <a:rPr kumimoji="1" lang="ja-JP" altLang="en-US" smtClean="0"/>
              <a:t>2022/10/31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6E567-95E6-4FE7-94BE-F22B826531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9284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F15C6-F275-4D04-B0F8-70F17FC278C7}" type="datetimeFigureOut">
              <a:rPr kumimoji="1" lang="ja-JP" altLang="en-US" smtClean="0"/>
              <a:t>2022/10/31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6E567-95E6-4FE7-94BE-F22B826531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705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F15C6-F275-4D04-B0F8-70F17FC278C7}" type="datetimeFigureOut">
              <a:rPr kumimoji="1" lang="ja-JP" altLang="en-US" smtClean="0"/>
              <a:t>2022/10/31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6E567-95E6-4FE7-94BE-F22B826531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4338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F15C6-F275-4D04-B0F8-70F17FC278C7}" type="datetimeFigureOut">
              <a:rPr kumimoji="1" lang="ja-JP" altLang="en-US" smtClean="0"/>
              <a:t>2022/10/31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6E567-95E6-4FE7-94BE-F22B826531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91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F15C6-F275-4D04-B0F8-70F17FC278C7}" type="datetimeFigureOut">
              <a:rPr kumimoji="1" lang="ja-JP" altLang="en-US" smtClean="0"/>
              <a:t>2022/10/31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6E567-95E6-4FE7-94BE-F22B826531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505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0F15C6-F275-4D04-B0F8-70F17FC278C7}" type="datetimeFigureOut">
              <a:rPr kumimoji="1" lang="ja-JP" altLang="en-US" smtClean="0"/>
              <a:t>2022/10/31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66E567-95E6-4FE7-94BE-F22B826531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6083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正方形/長方形 27"/>
          <p:cNvSpPr/>
          <p:nvPr/>
        </p:nvSpPr>
        <p:spPr>
          <a:xfrm>
            <a:off x="-1" y="1793174"/>
            <a:ext cx="6858001" cy="4702619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36" name="グループ化 135"/>
          <p:cNvGrpSpPr/>
          <p:nvPr/>
        </p:nvGrpSpPr>
        <p:grpSpPr>
          <a:xfrm>
            <a:off x="2284187" y="6987161"/>
            <a:ext cx="2749182" cy="1447709"/>
            <a:chOff x="-5006308" y="7011147"/>
            <a:chExt cx="3853313" cy="2029140"/>
          </a:xfrm>
        </p:grpSpPr>
        <p:grpSp>
          <p:nvGrpSpPr>
            <p:cNvPr id="137" name="グループ化 136">
              <a:extLst>
                <a:ext uri="{FF2B5EF4-FFF2-40B4-BE49-F238E27FC236}">
                  <a16:creationId xmlns:a16="http://schemas.microsoft.com/office/drawing/2014/main" id="{3223E964-1DC7-4B78-BD7B-9B49ECF8FE65}"/>
                </a:ext>
              </a:extLst>
            </p:cNvPr>
            <p:cNvGrpSpPr/>
            <p:nvPr/>
          </p:nvGrpSpPr>
          <p:grpSpPr>
            <a:xfrm>
              <a:off x="-5006308" y="7011147"/>
              <a:ext cx="3853313" cy="2029140"/>
              <a:chOff x="5444847" y="5022820"/>
              <a:chExt cx="2881345" cy="1476704"/>
            </a:xfrm>
          </p:grpSpPr>
          <p:grpSp>
            <p:nvGrpSpPr>
              <p:cNvPr id="139" name="グループ化 138">
                <a:extLst>
                  <a:ext uri="{FF2B5EF4-FFF2-40B4-BE49-F238E27FC236}">
                    <a16:creationId xmlns:a16="http://schemas.microsoft.com/office/drawing/2014/main" id="{BB65D879-FE7C-4D41-8744-B8E8D8473CF2}"/>
                  </a:ext>
                </a:extLst>
              </p:cNvPr>
              <p:cNvGrpSpPr/>
              <p:nvPr/>
            </p:nvGrpSpPr>
            <p:grpSpPr>
              <a:xfrm>
                <a:off x="5444847" y="5022820"/>
                <a:ext cx="2794848" cy="1476704"/>
                <a:chOff x="5872040" y="5228555"/>
                <a:chExt cx="2794848" cy="1476704"/>
              </a:xfrm>
            </p:grpSpPr>
            <p:sp>
              <p:nvSpPr>
                <p:cNvPr id="141" name="雲 140">
                  <a:extLst>
                    <a:ext uri="{FF2B5EF4-FFF2-40B4-BE49-F238E27FC236}">
                      <a16:creationId xmlns:a16="http://schemas.microsoft.com/office/drawing/2014/main" id="{81CBF1F0-7A60-43DD-9BB0-EBA3619FCBF7}"/>
                    </a:ext>
                  </a:extLst>
                </p:cNvPr>
                <p:cNvSpPr/>
                <p:nvPr/>
              </p:nvSpPr>
              <p:spPr>
                <a:xfrm>
                  <a:off x="6346361" y="5228555"/>
                  <a:ext cx="728586" cy="452845"/>
                </a:xfrm>
                <a:prstGeom prst="cloud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42" name="雲 141">
                  <a:extLst>
                    <a:ext uri="{FF2B5EF4-FFF2-40B4-BE49-F238E27FC236}">
                      <a16:creationId xmlns:a16="http://schemas.microsoft.com/office/drawing/2014/main" id="{216AAFDD-22FF-4631-946B-C2205C08520F}"/>
                    </a:ext>
                  </a:extLst>
                </p:cNvPr>
                <p:cNvSpPr/>
                <p:nvPr/>
              </p:nvSpPr>
              <p:spPr>
                <a:xfrm>
                  <a:off x="6686329" y="5236874"/>
                  <a:ext cx="728586" cy="452845"/>
                </a:xfrm>
                <a:prstGeom prst="cloud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43" name="雲 142">
                  <a:extLst>
                    <a:ext uri="{FF2B5EF4-FFF2-40B4-BE49-F238E27FC236}">
                      <a16:creationId xmlns:a16="http://schemas.microsoft.com/office/drawing/2014/main" id="{7B48E3BB-BEBF-474B-AA70-8F50AC04DA05}"/>
                    </a:ext>
                  </a:extLst>
                </p:cNvPr>
                <p:cNvSpPr/>
                <p:nvPr/>
              </p:nvSpPr>
              <p:spPr>
                <a:xfrm>
                  <a:off x="6946995" y="5231187"/>
                  <a:ext cx="728586" cy="452845"/>
                </a:xfrm>
                <a:prstGeom prst="cloud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44" name="雲 143">
                  <a:extLst>
                    <a:ext uri="{FF2B5EF4-FFF2-40B4-BE49-F238E27FC236}">
                      <a16:creationId xmlns:a16="http://schemas.microsoft.com/office/drawing/2014/main" id="{62E68D4F-9956-4FD3-89FC-02A770153163}"/>
                    </a:ext>
                  </a:extLst>
                </p:cNvPr>
                <p:cNvSpPr/>
                <p:nvPr/>
              </p:nvSpPr>
              <p:spPr>
                <a:xfrm>
                  <a:off x="5872040" y="5398654"/>
                  <a:ext cx="728586" cy="452845"/>
                </a:xfrm>
                <a:prstGeom prst="cloud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45" name="雲 144">
                  <a:extLst>
                    <a:ext uri="{FF2B5EF4-FFF2-40B4-BE49-F238E27FC236}">
                      <a16:creationId xmlns:a16="http://schemas.microsoft.com/office/drawing/2014/main" id="{37E5247F-31FC-4267-A1F5-298D5AE82DC0}"/>
                    </a:ext>
                  </a:extLst>
                </p:cNvPr>
                <p:cNvSpPr/>
                <p:nvPr/>
              </p:nvSpPr>
              <p:spPr>
                <a:xfrm>
                  <a:off x="5872040" y="5954340"/>
                  <a:ext cx="728586" cy="452845"/>
                </a:xfrm>
                <a:prstGeom prst="cloud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46" name="雲 145">
                  <a:extLst>
                    <a:ext uri="{FF2B5EF4-FFF2-40B4-BE49-F238E27FC236}">
                      <a16:creationId xmlns:a16="http://schemas.microsoft.com/office/drawing/2014/main" id="{D8A0F8FB-BFB1-4332-9C63-F64C7D2B47D4}"/>
                    </a:ext>
                  </a:extLst>
                </p:cNvPr>
                <p:cNvSpPr/>
                <p:nvPr/>
              </p:nvSpPr>
              <p:spPr>
                <a:xfrm>
                  <a:off x="6236333" y="6200421"/>
                  <a:ext cx="728586" cy="452845"/>
                </a:xfrm>
                <a:prstGeom prst="cloud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47" name="雲 146">
                  <a:extLst>
                    <a:ext uri="{FF2B5EF4-FFF2-40B4-BE49-F238E27FC236}">
                      <a16:creationId xmlns:a16="http://schemas.microsoft.com/office/drawing/2014/main" id="{80ADBB0D-EA87-4DC4-852F-51DA4C697C96}"/>
                    </a:ext>
                  </a:extLst>
                </p:cNvPr>
                <p:cNvSpPr/>
                <p:nvPr/>
              </p:nvSpPr>
              <p:spPr>
                <a:xfrm>
                  <a:off x="6821119" y="6252414"/>
                  <a:ext cx="728586" cy="452845"/>
                </a:xfrm>
                <a:prstGeom prst="cloud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148" name="雲 147">
                  <a:extLst>
                    <a:ext uri="{FF2B5EF4-FFF2-40B4-BE49-F238E27FC236}">
                      <a16:creationId xmlns:a16="http://schemas.microsoft.com/office/drawing/2014/main" id="{F5285606-9215-4DE7-9181-42299F754293}"/>
                    </a:ext>
                  </a:extLst>
                </p:cNvPr>
                <p:cNvSpPr/>
                <p:nvPr/>
              </p:nvSpPr>
              <p:spPr>
                <a:xfrm>
                  <a:off x="7420578" y="6204953"/>
                  <a:ext cx="728586" cy="452845"/>
                </a:xfrm>
                <a:prstGeom prst="cloud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49" name="雲 148">
                  <a:extLst>
                    <a:ext uri="{FF2B5EF4-FFF2-40B4-BE49-F238E27FC236}">
                      <a16:creationId xmlns:a16="http://schemas.microsoft.com/office/drawing/2014/main" id="{7CAD8986-C7EC-4EB6-B0EE-FA348CAE6543}"/>
                    </a:ext>
                  </a:extLst>
                </p:cNvPr>
                <p:cNvSpPr/>
                <p:nvPr/>
              </p:nvSpPr>
              <p:spPr>
                <a:xfrm>
                  <a:off x="7430800" y="5259099"/>
                  <a:ext cx="728586" cy="452845"/>
                </a:xfrm>
                <a:prstGeom prst="cloud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0" name="雲 149">
                  <a:extLst>
                    <a:ext uri="{FF2B5EF4-FFF2-40B4-BE49-F238E27FC236}">
                      <a16:creationId xmlns:a16="http://schemas.microsoft.com/office/drawing/2014/main" id="{A5BEBA8A-22AD-432E-860B-4076BCA19CF0}"/>
                    </a:ext>
                  </a:extLst>
                </p:cNvPr>
                <p:cNvSpPr/>
                <p:nvPr/>
              </p:nvSpPr>
              <p:spPr>
                <a:xfrm>
                  <a:off x="7691466" y="5485521"/>
                  <a:ext cx="728586" cy="452845"/>
                </a:xfrm>
                <a:prstGeom prst="cloud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1" name="雲 150">
                  <a:extLst>
                    <a:ext uri="{FF2B5EF4-FFF2-40B4-BE49-F238E27FC236}">
                      <a16:creationId xmlns:a16="http://schemas.microsoft.com/office/drawing/2014/main" id="{BF726975-347F-4958-90CB-BF018FD12455}"/>
                    </a:ext>
                  </a:extLst>
                </p:cNvPr>
                <p:cNvSpPr/>
                <p:nvPr/>
              </p:nvSpPr>
              <p:spPr>
                <a:xfrm>
                  <a:off x="7795093" y="5844421"/>
                  <a:ext cx="728586" cy="452845"/>
                </a:xfrm>
                <a:prstGeom prst="cloud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2" name="雲 151">
                  <a:extLst>
                    <a:ext uri="{FF2B5EF4-FFF2-40B4-BE49-F238E27FC236}">
                      <a16:creationId xmlns:a16="http://schemas.microsoft.com/office/drawing/2014/main" id="{22BA1D8D-F2E4-46C5-9290-A975EFDF2EB9}"/>
                    </a:ext>
                  </a:extLst>
                </p:cNvPr>
                <p:cNvSpPr/>
                <p:nvPr/>
              </p:nvSpPr>
              <p:spPr>
                <a:xfrm>
                  <a:off x="6026730" y="5416116"/>
                  <a:ext cx="1968362" cy="954404"/>
                </a:xfrm>
                <a:prstGeom prst="cloud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3" name="雲 152">
                  <a:extLst>
                    <a:ext uri="{FF2B5EF4-FFF2-40B4-BE49-F238E27FC236}">
                      <a16:creationId xmlns:a16="http://schemas.microsoft.com/office/drawing/2014/main" id="{ADC0DA02-E9D0-4603-8A2C-3105F94DF484}"/>
                    </a:ext>
                  </a:extLst>
                </p:cNvPr>
                <p:cNvSpPr/>
                <p:nvPr/>
              </p:nvSpPr>
              <p:spPr>
                <a:xfrm>
                  <a:off x="7048146" y="5868961"/>
                  <a:ext cx="1019283" cy="633525"/>
                </a:xfrm>
                <a:prstGeom prst="cloud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4" name="雲 153">
                  <a:extLst>
                    <a:ext uri="{FF2B5EF4-FFF2-40B4-BE49-F238E27FC236}">
                      <a16:creationId xmlns:a16="http://schemas.microsoft.com/office/drawing/2014/main" id="{6255EE52-374B-4B92-889E-0C78FC4F9F0C}"/>
                    </a:ext>
                  </a:extLst>
                </p:cNvPr>
                <p:cNvSpPr/>
                <p:nvPr/>
              </p:nvSpPr>
              <p:spPr>
                <a:xfrm>
                  <a:off x="7784871" y="5392392"/>
                  <a:ext cx="728586" cy="452845"/>
                </a:xfrm>
                <a:prstGeom prst="cloud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55" name="雲 154">
                  <a:extLst>
                    <a:ext uri="{FF2B5EF4-FFF2-40B4-BE49-F238E27FC236}">
                      <a16:creationId xmlns:a16="http://schemas.microsoft.com/office/drawing/2014/main" id="{9CE544A8-D860-4C0B-AE3C-4FD66808D65C}"/>
                    </a:ext>
                  </a:extLst>
                </p:cNvPr>
                <p:cNvSpPr/>
                <p:nvPr/>
              </p:nvSpPr>
              <p:spPr>
                <a:xfrm>
                  <a:off x="7938302" y="5962090"/>
                  <a:ext cx="728586" cy="452845"/>
                </a:xfrm>
                <a:prstGeom prst="cloud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40" name="雲 139">
                <a:extLst>
                  <a:ext uri="{FF2B5EF4-FFF2-40B4-BE49-F238E27FC236}">
                    <a16:creationId xmlns:a16="http://schemas.microsoft.com/office/drawing/2014/main" id="{0B4AE4A1-C52F-4BE5-936B-1078495BCEE4}"/>
                  </a:ext>
                </a:extLst>
              </p:cNvPr>
              <p:cNvSpPr/>
              <p:nvPr/>
            </p:nvSpPr>
            <p:spPr>
              <a:xfrm>
                <a:off x="7167456" y="5386103"/>
                <a:ext cx="1158736" cy="720200"/>
              </a:xfrm>
              <a:prstGeom prst="cloud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38" name="フリーフォーム 137"/>
            <p:cNvSpPr/>
            <p:nvPr/>
          </p:nvSpPr>
          <p:spPr>
            <a:xfrm>
              <a:off x="-4634833" y="7155958"/>
              <a:ext cx="3244698" cy="1622323"/>
            </a:xfrm>
            <a:custGeom>
              <a:avLst/>
              <a:gdLst>
                <a:gd name="connsiteX0" fmla="*/ 1098808 w 3244698"/>
                <a:gd name="connsiteY0" fmla="*/ 7375 h 1622323"/>
                <a:gd name="connsiteX1" fmla="*/ 1054562 w 3244698"/>
                <a:gd name="connsiteY1" fmla="*/ 0 h 1622323"/>
                <a:gd name="connsiteX2" fmla="*/ 958698 w 3244698"/>
                <a:gd name="connsiteY2" fmla="*/ 14749 h 1622323"/>
                <a:gd name="connsiteX3" fmla="*/ 907078 w 3244698"/>
                <a:gd name="connsiteY3" fmla="*/ 22123 h 1622323"/>
                <a:gd name="connsiteX4" fmla="*/ 884956 w 3244698"/>
                <a:gd name="connsiteY4" fmla="*/ 29497 h 1622323"/>
                <a:gd name="connsiteX5" fmla="*/ 855459 w 3244698"/>
                <a:gd name="connsiteY5" fmla="*/ 36871 h 1622323"/>
                <a:gd name="connsiteX6" fmla="*/ 752220 w 3244698"/>
                <a:gd name="connsiteY6" fmla="*/ 73742 h 1622323"/>
                <a:gd name="connsiteX7" fmla="*/ 693227 w 3244698"/>
                <a:gd name="connsiteY7" fmla="*/ 88491 h 1622323"/>
                <a:gd name="connsiteX8" fmla="*/ 604737 w 3244698"/>
                <a:gd name="connsiteY8" fmla="*/ 103239 h 1622323"/>
                <a:gd name="connsiteX9" fmla="*/ 494124 w 3244698"/>
                <a:gd name="connsiteY9" fmla="*/ 125362 h 1622323"/>
                <a:gd name="connsiteX10" fmla="*/ 479375 w 3244698"/>
                <a:gd name="connsiteY10" fmla="*/ 140110 h 1622323"/>
                <a:gd name="connsiteX11" fmla="*/ 405633 w 3244698"/>
                <a:gd name="connsiteY11" fmla="*/ 162233 h 1622323"/>
                <a:gd name="connsiteX12" fmla="*/ 383511 w 3244698"/>
                <a:gd name="connsiteY12" fmla="*/ 176981 h 1622323"/>
                <a:gd name="connsiteX13" fmla="*/ 361388 w 3244698"/>
                <a:gd name="connsiteY13" fmla="*/ 184355 h 1622323"/>
                <a:gd name="connsiteX14" fmla="*/ 339266 w 3244698"/>
                <a:gd name="connsiteY14" fmla="*/ 206478 h 1622323"/>
                <a:gd name="connsiteX15" fmla="*/ 317143 w 3244698"/>
                <a:gd name="connsiteY15" fmla="*/ 221226 h 1622323"/>
                <a:gd name="connsiteX16" fmla="*/ 295020 w 3244698"/>
                <a:gd name="connsiteY16" fmla="*/ 243349 h 1622323"/>
                <a:gd name="connsiteX17" fmla="*/ 258149 w 3244698"/>
                <a:gd name="connsiteY17" fmla="*/ 250723 h 1622323"/>
                <a:gd name="connsiteX18" fmla="*/ 221278 w 3244698"/>
                <a:gd name="connsiteY18" fmla="*/ 280220 h 1622323"/>
                <a:gd name="connsiteX19" fmla="*/ 199156 w 3244698"/>
                <a:gd name="connsiteY19" fmla="*/ 294968 h 1622323"/>
                <a:gd name="connsiteX20" fmla="*/ 177033 w 3244698"/>
                <a:gd name="connsiteY20" fmla="*/ 317091 h 1622323"/>
                <a:gd name="connsiteX21" fmla="*/ 118040 w 3244698"/>
                <a:gd name="connsiteY21" fmla="*/ 361336 h 1622323"/>
                <a:gd name="connsiteX22" fmla="*/ 66420 w 3244698"/>
                <a:gd name="connsiteY22" fmla="*/ 405581 h 1622323"/>
                <a:gd name="connsiteX23" fmla="*/ 51672 w 3244698"/>
                <a:gd name="connsiteY23" fmla="*/ 427704 h 1622323"/>
                <a:gd name="connsiteX24" fmla="*/ 22175 w 3244698"/>
                <a:gd name="connsiteY24" fmla="*/ 449826 h 1622323"/>
                <a:gd name="connsiteX25" fmla="*/ 14801 w 3244698"/>
                <a:gd name="connsiteY25" fmla="*/ 471949 h 1622323"/>
                <a:gd name="connsiteX26" fmla="*/ 7427 w 3244698"/>
                <a:gd name="connsiteY26" fmla="*/ 508820 h 1622323"/>
                <a:gd name="connsiteX27" fmla="*/ 53 w 3244698"/>
                <a:gd name="connsiteY27" fmla="*/ 538316 h 1622323"/>
                <a:gd name="connsiteX28" fmla="*/ 7427 w 3244698"/>
                <a:gd name="connsiteY28" fmla="*/ 781665 h 1622323"/>
                <a:gd name="connsiteX29" fmla="*/ 53 w 3244698"/>
                <a:gd name="connsiteY29" fmla="*/ 1039762 h 1622323"/>
                <a:gd name="connsiteX30" fmla="*/ 14801 w 3244698"/>
                <a:gd name="connsiteY30" fmla="*/ 1165123 h 1622323"/>
                <a:gd name="connsiteX31" fmla="*/ 22175 w 3244698"/>
                <a:gd name="connsiteY31" fmla="*/ 1194620 h 1622323"/>
                <a:gd name="connsiteX32" fmla="*/ 51672 w 3244698"/>
                <a:gd name="connsiteY32" fmla="*/ 1238865 h 1622323"/>
                <a:gd name="connsiteX33" fmla="*/ 73795 w 3244698"/>
                <a:gd name="connsiteY33" fmla="*/ 1268362 h 1622323"/>
                <a:gd name="connsiteX34" fmla="*/ 118040 w 3244698"/>
                <a:gd name="connsiteY34" fmla="*/ 1312607 h 1622323"/>
                <a:gd name="connsiteX35" fmla="*/ 147537 w 3244698"/>
                <a:gd name="connsiteY35" fmla="*/ 1342104 h 1622323"/>
                <a:gd name="connsiteX36" fmla="*/ 228653 w 3244698"/>
                <a:gd name="connsiteY36" fmla="*/ 1386349 h 1622323"/>
                <a:gd name="connsiteX37" fmla="*/ 258149 w 3244698"/>
                <a:gd name="connsiteY37" fmla="*/ 1393723 h 1622323"/>
                <a:gd name="connsiteX38" fmla="*/ 280272 w 3244698"/>
                <a:gd name="connsiteY38" fmla="*/ 1408471 h 1622323"/>
                <a:gd name="connsiteX39" fmla="*/ 309769 w 3244698"/>
                <a:gd name="connsiteY39" fmla="*/ 1415846 h 1622323"/>
                <a:gd name="connsiteX40" fmla="*/ 464627 w 3244698"/>
                <a:gd name="connsiteY40" fmla="*/ 1430594 h 1622323"/>
                <a:gd name="connsiteX41" fmla="*/ 648982 w 3244698"/>
                <a:gd name="connsiteY41" fmla="*/ 1445342 h 1622323"/>
                <a:gd name="connsiteX42" fmla="*/ 678478 w 3244698"/>
                <a:gd name="connsiteY42" fmla="*/ 1452716 h 1622323"/>
                <a:gd name="connsiteX43" fmla="*/ 722724 w 3244698"/>
                <a:gd name="connsiteY43" fmla="*/ 1460091 h 1622323"/>
                <a:gd name="connsiteX44" fmla="*/ 766969 w 3244698"/>
                <a:gd name="connsiteY44" fmla="*/ 1482213 h 1622323"/>
                <a:gd name="connsiteX45" fmla="*/ 803840 w 3244698"/>
                <a:gd name="connsiteY45" fmla="*/ 1489587 h 1622323"/>
                <a:gd name="connsiteX46" fmla="*/ 840711 w 3244698"/>
                <a:gd name="connsiteY46" fmla="*/ 1504336 h 1622323"/>
                <a:gd name="connsiteX47" fmla="*/ 892330 w 3244698"/>
                <a:gd name="connsiteY47" fmla="*/ 1526458 h 1622323"/>
                <a:gd name="connsiteX48" fmla="*/ 966072 w 3244698"/>
                <a:gd name="connsiteY48" fmla="*/ 1563329 h 1622323"/>
                <a:gd name="connsiteX49" fmla="*/ 1039814 w 3244698"/>
                <a:gd name="connsiteY49" fmla="*/ 1578078 h 1622323"/>
                <a:gd name="connsiteX50" fmla="*/ 1113556 w 3244698"/>
                <a:gd name="connsiteY50" fmla="*/ 1600200 h 1622323"/>
                <a:gd name="connsiteX51" fmla="*/ 1474891 w 3244698"/>
                <a:gd name="connsiteY51" fmla="*/ 1614949 h 1622323"/>
                <a:gd name="connsiteX52" fmla="*/ 1681369 w 3244698"/>
                <a:gd name="connsiteY52" fmla="*/ 1622323 h 1622323"/>
                <a:gd name="connsiteX53" fmla="*/ 2020582 w 3244698"/>
                <a:gd name="connsiteY53" fmla="*/ 1614949 h 1622323"/>
                <a:gd name="connsiteX54" fmla="*/ 2138569 w 3244698"/>
                <a:gd name="connsiteY54" fmla="*/ 1578078 h 1622323"/>
                <a:gd name="connsiteX55" fmla="*/ 2182814 w 3244698"/>
                <a:gd name="connsiteY55" fmla="*/ 1563329 h 1622323"/>
                <a:gd name="connsiteX56" fmla="*/ 2212311 w 3244698"/>
                <a:gd name="connsiteY56" fmla="*/ 1526458 h 1622323"/>
                <a:gd name="connsiteX57" fmla="*/ 2241808 w 3244698"/>
                <a:gd name="connsiteY57" fmla="*/ 1519084 h 1622323"/>
                <a:gd name="connsiteX58" fmla="*/ 2263930 w 3244698"/>
                <a:gd name="connsiteY58" fmla="*/ 1504336 h 1622323"/>
                <a:gd name="connsiteX59" fmla="*/ 2300801 w 3244698"/>
                <a:gd name="connsiteY59" fmla="*/ 1496962 h 1622323"/>
                <a:gd name="connsiteX60" fmla="*/ 2330298 w 3244698"/>
                <a:gd name="connsiteY60" fmla="*/ 1489587 h 1622323"/>
                <a:gd name="connsiteX61" fmla="*/ 2381917 w 3244698"/>
                <a:gd name="connsiteY61" fmla="*/ 1474839 h 1622323"/>
                <a:gd name="connsiteX62" fmla="*/ 2404040 w 3244698"/>
                <a:gd name="connsiteY62" fmla="*/ 1467465 h 1622323"/>
                <a:gd name="connsiteX63" fmla="*/ 2573646 w 3244698"/>
                <a:gd name="connsiteY63" fmla="*/ 1452716 h 1622323"/>
                <a:gd name="connsiteX64" fmla="*/ 2603143 w 3244698"/>
                <a:gd name="connsiteY64" fmla="*/ 1445342 h 1622323"/>
                <a:gd name="connsiteX65" fmla="*/ 2632640 w 3244698"/>
                <a:gd name="connsiteY65" fmla="*/ 1430594 h 1622323"/>
                <a:gd name="connsiteX66" fmla="*/ 2669511 w 3244698"/>
                <a:gd name="connsiteY66" fmla="*/ 1415846 h 1622323"/>
                <a:gd name="connsiteX67" fmla="*/ 2699008 w 3244698"/>
                <a:gd name="connsiteY67" fmla="*/ 1401097 h 1622323"/>
                <a:gd name="connsiteX68" fmla="*/ 2765375 w 3244698"/>
                <a:gd name="connsiteY68" fmla="*/ 1371600 h 1622323"/>
                <a:gd name="connsiteX69" fmla="*/ 2816995 w 3244698"/>
                <a:gd name="connsiteY69" fmla="*/ 1334729 h 1622323"/>
                <a:gd name="connsiteX70" fmla="*/ 2853866 w 3244698"/>
                <a:gd name="connsiteY70" fmla="*/ 1290484 h 1622323"/>
                <a:gd name="connsiteX71" fmla="*/ 2898111 w 3244698"/>
                <a:gd name="connsiteY71" fmla="*/ 1268362 h 1622323"/>
                <a:gd name="connsiteX72" fmla="*/ 2942356 w 3244698"/>
                <a:gd name="connsiteY72" fmla="*/ 1231491 h 1622323"/>
                <a:gd name="connsiteX73" fmla="*/ 2964478 w 3244698"/>
                <a:gd name="connsiteY73" fmla="*/ 1209368 h 1622323"/>
                <a:gd name="connsiteX74" fmla="*/ 2971853 w 3244698"/>
                <a:gd name="connsiteY74" fmla="*/ 1187246 h 1622323"/>
                <a:gd name="connsiteX75" fmla="*/ 3038220 w 3244698"/>
                <a:gd name="connsiteY75" fmla="*/ 1150375 h 1622323"/>
                <a:gd name="connsiteX76" fmla="*/ 3104588 w 3244698"/>
                <a:gd name="connsiteY76" fmla="*/ 1113504 h 1622323"/>
                <a:gd name="connsiteX77" fmla="*/ 3141459 w 3244698"/>
                <a:gd name="connsiteY77" fmla="*/ 1076633 h 1622323"/>
                <a:gd name="connsiteX78" fmla="*/ 3163582 w 3244698"/>
                <a:gd name="connsiteY78" fmla="*/ 1047136 h 1622323"/>
                <a:gd name="connsiteX79" fmla="*/ 3178330 w 3244698"/>
                <a:gd name="connsiteY79" fmla="*/ 1032387 h 1622323"/>
                <a:gd name="connsiteX80" fmla="*/ 3200453 w 3244698"/>
                <a:gd name="connsiteY80" fmla="*/ 973394 h 1622323"/>
                <a:gd name="connsiteX81" fmla="*/ 3244698 w 3244698"/>
                <a:gd name="connsiteY81" fmla="*/ 892278 h 1622323"/>
                <a:gd name="connsiteX82" fmla="*/ 3229949 w 3244698"/>
                <a:gd name="connsiteY82" fmla="*/ 722671 h 1622323"/>
                <a:gd name="connsiteX83" fmla="*/ 3207827 w 3244698"/>
                <a:gd name="connsiteY83" fmla="*/ 700549 h 1622323"/>
                <a:gd name="connsiteX84" fmla="*/ 3178330 w 3244698"/>
                <a:gd name="connsiteY84" fmla="*/ 678426 h 1622323"/>
                <a:gd name="connsiteX85" fmla="*/ 3148833 w 3244698"/>
                <a:gd name="connsiteY85" fmla="*/ 648929 h 1622323"/>
                <a:gd name="connsiteX86" fmla="*/ 3104588 w 3244698"/>
                <a:gd name="connsiteY86" fmla="*/ 619433 h 1622323"/>
                <a:gd name="connsiteX87" fmla="*/ 3082466 w 3244698"/>
                <a:gd name="connsiteY87" fmla="*/ 582562 h 1622323"/>
                <a:gd name="connsiteX88" fmla="*/ 3060343 w 3244698"/>
                <a:gd name="connsiteY88" fmla="*/ 567813 h 1622323"/>
                <a:gd name="connsiteX89" fmla="*/ 3038220 w 3244698"/>
                <a:gd name="connsiteY89" fmla="*/ 530942 h 1622323"/>
                <a:gd name="connsiteX90" fmla="*/ 2993975 w 3244698"/>
                <a:gd name="connsiteY90" fmla="*/ 486697 h 1622323"/>
                <a:gd name="connsiteX91" fmla="*/ 2942356 w 3244698"/>
                <a:gd name="connsiteY91" fmla="*/ 420329 h 1622323"/>
                <a:gd name="connsiteX92" fmla="*/ 2912859 w 3244698"/>
                <a:gd name="connsiteY92" fmla="*/ 376084 h 1622323"/>
                <a:gd name="connsiteX93" fmla="*/ 2875988 w 3244698"/>
                <a:gd name="connsiteY93" fmla="*/ 339213 h 1622323"/>
                <a:gd name="connsiteX94" fmla="*/ 2839117 w 3244698"/>
                <a:gd name="connsiteY94" fmla="*/ 272846 h 1622323"/>
                <a:gd name="connsiteX95" fmla="*/ 2802246 w 3244698"/>
                <a:gd name="connsiteY95" fmla="*/ 250723 h 1622323"/>
                <a:gd name="connsiteX96" fmla="*/ 2780124 w 3244698"/>
                <a:gd name="connsiteY96" fmla="*/ 235975 h 1622323"/>
                <a:gd name="connsiteX97" fmla="*/ 2758001 w 3244698"/>
                <a:gd name="connsiteY97" fmla="*/ 228600 h 1622323"/>
                <a:gd name="connsiteX98" fmla="*/ 2721130 w 3244698"/>
                <a:gd name="connsiteY98" fmla="*/ 213852 h 1622323"/>
                <a:gd name="connsiteX99" fmla="*/ 2676885 w 3244698"/>
                <a:gd name="connsiteY99" fmla="*/ 191729 h 1622323"/>
                <a:gd name="connsiteX100" fmla="*/ 2558898 w 3244698"/>
                <a:gd name="connsiteY100" fmla="*/ 184355 h 1622323"/>
                <a:gd name="connsiteX101" fmla="*/ 2499904 w 3244698"/>
                <a:gd name="connsiteY101" fmla="*/ 169607 h 1622323"/>
                <a:gd name="connsiteX102" fmla="*/ 2411414 w 3244698"/>
                <a:gd name="connsiteY102" fmla="*/ 154858 h 1622323"/>
                <a:gd name="connsiteX103" fmla="*/ 2367169 w 3244698"/>
                <a:gd name="connsiteY103" fmla="*/ 140110 h 1622323"/>
                <a:gd name="connsiteX104" fmla="*/ 2263930 w 3244698"/>
                <a:gd name="connsiteY104" fmla="*/ 117987 h 1622323"/>
                <a:gd name="connsiteX105" fmla="*/ 2227059 w 3244698"/>
                <a:gd name="connsiteY105" fmla="*/ 110613 h 1622323"/>
                <a:gd name="connsiteX106" fmla="*/ 2190188 w 3244698"/>
                <a:gd name="connsiteY106" fmla="*/ 103239 h 1622323"/>
                <a:gd name="connsiteX107" fmla="*/ 2050078 w 3244698"/>
                <a:gd name="connsiteY107" fmla="*/ 73742 h 1622323"/>
                <a:gd name="connsiteX108" fmla="*/ 1924717 w 3244698"/>
                <a:gd name="connsiteY108" fmla="*/ 51620 h 1622323"/>
                <a:gd name="connsiteX109" fmla="*/ 1541259 w 3244698"/>
                <a:gd name="connsiteY109" fmla="*/ 44246 h 1622323"/>
                <a:gd name="connsiteX110" fmla="*/ 1497014 w 3244698"/>
                <a:gd name="connsiteY110" fmla="*/ 36871 h 1622323"/>
                <a:gd name="connsiteX111" fmla="*/ 1452769 w 3244698"/>
                <a:gd name="connsiteY111" fmla="*/ 22123 h 1622323"/>
                <a:gd name="connsiteX112" fmla="*/ 1202046 w 3244698"/>
                <a:gd name="connsiteY112" fmla="*/ 14749 h 1622323"/>
                <a:gd name="connsiteX113" fmla="*/ 1098808 w 3244698"/>
                <a:gd name="connsiteY113" fmla="*/ 7375 h 1622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</a:cxnLst>
              <a:rect l="l" t="t" r="r" b="b"/>
              <a:pathLst>
                <a:path w="3244698" h="1622323">
                  <a:moveTo>
                    <a:pt x="1098808" y="7375"/>
                  </a:moveTo>
                  <a:cubicBezTo>
                    <a:pt x="1074227" y="4917"/>
                    <a:pt x="1069514" y="0"/>
                    <a:pt x="1054562" y="0"/>
                  </a:cubicBezTo>
                  <a:cubicBezTo>
                    <a:pt x="1018907" y="0"/>
                    <a:pt x="992375" y="9136"/>
                    <a:pt x="958698" y="14749"/>
                  </a:cubicBezTo>
                  <a:cubicBezTo>
                    <a:pt x="941553" y="17606"/>
                    <a:pt x="924285" y="19665"/>
                    <a:pt x="907078" y="22123"/>
                  </a:cubicBezTo>
                  <a:cubicBezTo>
                    <a:pt x="899704" y="24581"/>
                    <a:pt x="892430" y="27362"/>
                    <a:pt x="884956" y="29497"/>
                  </a:cubicBezTo>
                  <a:cubicBezTo>
                    <a:pt x="875211" y="32281"/>
                    <a:pt x="865074" y="33666"/>
                    <a:pt x="855459" y="36871"/>
                  </a:cubicBezTo>
                  <a:cubicBezTo>
                    <a:pt x="794901" y="57057"/>
                    <a:pt x="834732" y="53113"/>
                    <a:pt x="752220" y="73742"/>
                  </a:cubicBezTo>
                  <a:cubicBezTo>
                    <a:pt x="732556" y="78658"/>
                    <a:pt x="713221" y="85159"/>
                    <a:pt x="693227" y="88491"/>
                  </a:cubicBezTo>
                  <a:cubicBezTo>
                    <a:pt x="663730" y="93407"/>
                    <a:pt x="633928" y="96752"/>
                    <a:pt x="604737" y="103239"/>
                  </a:cubicBezTo>
                  <a:cubicBezTo>
                    <a:pt x="474005" y="132290"/>
                    <a:pt x="669535" y="105870"/>
                    <a:pt x="494124" y="125362"/>
                  </a:cubicBezTo>
                  <a:cubicBezTo>
                    <a:pt x="489208" y="130278"/>
                    <a:pt x="485594" y="137001"/>
                    <a:pt x="479375" y="140110"/>
                  </a:cubicBezTo>
                  <a:cubicBezTo>
                    <a:pt x="461426" y="149084"/>
                    <a:pt x="426800" y="156941"/>
                    <a:pt x="405633" y="162233"/>
                  </a:cubicBezTo>
                  <a:cubicBezTo>
                    <a:pt x="398259" y="167149"/>
                    <a:pt x="391438" y="173018"/>
                    <a:pt x="383511" y="176981"/>
                  </a:cubicBezTo>
                  <a:cubicBezTo>
                    <a:pt x="376558" y="180457"/>
                    <a:pt x="367856" y="180043"/>
                    <a:pt x="361388" y="184355"/>
                  </a:cubicBezTo>
                  <a:cubicBezTo>
                    <a:pt x="352711" y="190140"/>
                    <a:pt x="347277" y="199802"/>
                    <a:pt x="339266" y="206478"/>
                  </a:cubicBezTo>
                  <a:cubicBezTo>
                    <a:pt x="332457" y="212152"/>
                    <a:pt x="323952" y="215552"/>
                    <a:pt x="317143" y="221226"/>
                  </a:cubicBezTo>
                  <a:cubicBezTo>
                    <a:pt x="309131" y="227902"/>
                    <a:pt x="304348" y="238685"/>
                    <a:pt x="295020" y="243349"/>
                  </a:cubicBezTo>
                  <a:cubicBezTo>
                    <a:pt x="283810" y="248954"/>
                    <a:pt x="270439" y="248265"/>
                    <a:pt x="258149" y="250723"/>
                  </a:cubicBezTo>
                  <a:cubicBezTo>
                    <a:pt x="190063" y="296114"/>
                    <a:pt x="273815" y="238190"/>
                    <a:pt x="221278" y="280220"/>
                  </a:cubicBezTo>
                  <a:cubicBezTo>
                    <a:pt x="214358" y="285756"/>
                    <a:pt x="205964" y="289294"/>
                    <a:pt x="199156" y="294968"/>
                  </a:cubicBezTo>
                  <a:cubicBezTo>
                    <a:pt x="191144" y="301644"/>
                    <a:pt x="185104" y="310487"/>
                    <a:pt x="177033" y="317091"/>
                  </a:cubicBezTo>
                  <a:cubicBezTo>
                    <a:pt x="158009" y="332656"/>
                    <a:pt x="135421" y="343955"/>
                    <a:pt x="118040" y="361336"/>
                  </a:cubicBezTo>
                  <a:cubicBezTo>
                    <a:pt x="82276" y="397100"/>
                    <a:pt x="100113" y="383120"/>
                    <a:pt x="66420" y="405581"/>
                  </a:cubicBezTo>
                  <a:cubicBezTo>
                    <a:pt x="61504" y="412955"/>
                    <a:pt x="57939" y="421437"/>
                    <a:pt x="51672" y="427704"/>
                  </a:cubicBezTo>
                  <a:cubicBezTo>
                    <a:pt x="42981" y="436395"/>
                    <a:pt x="30043" y="440384"/>
                    <a:pt x="22175" y="449826"/>
                  </a:cubicBezTo>
                  <a:cubicBezTo>
                    <a:pt x="17199" y="455798"/>
                    <a:pt x="16686" y="464408"/>
                    <a:pt x="14801" y="471949"/>
                  </a:cubicBezTo>
                  <a:cubicBezTo>
                    <a:pt x="11761" y="484109"/>
                    <a:pt x="10146" y="496585"/>
                    <a:pt x="7427" y="508820"/>
                  </a:cubicBezTo>
                  <a:cubicBezTo>
                    <a:pt x="5229" y="518713"/>
                    <a:pt x="2511" y="528484"/>
                    <a:pt x="53" y="538316"/>
                  </a:cubicBezTo>
                  <a:cubicBezTo>
                    <a:pt x="2511" y="619432"/>
                    <a:pt x="7427" y="700511"/>
                    <a:pt x="7427" y="781665"/>
                  </a:cubicBezTo>
                  <a:cubicBezTo>
                    <a:pt x="7427" y="867732"/>
                    <a:pt x="53" y="953695"/>
                    <a:pt x="53" y="1039762"/>
                  </a:cubicBezTo>
                  <a:cubicBezTo>
                    <a:pt x="53" y="1163580"/>
                    <a:pt x="-1696" y="1107380"/>
                    <a:pt x="14801" y="1165123"/>
                  </a:cubicBezTo>
                  <a:cubicBezTo>
                    <a:pt x="17585" y="1174868"/>
                    <a:pt x="18616" y="1185130"/>
                    <a:pt x="22175" y="1194620"/>
                  </a:cubicBezTo>
                  <a:cubicBezTo>
                    <a:pt x="36769" y="1233538"/>
                    <a:pt x="31216" y="1214317"/>
                    <a:pt x="51672" y="1238865"/>
                  </a:cubicBezTo>
                  <a:cubicBezTo>
                    <a:pt x="59540" y="1248307"/>
                    <a:pt x="65104" y="1259671"/>
                    <a:pt x="73795" y="1268362"/>
                  </a:cubicBezTo>
                  <a:cubicBezTo>
                    <a:pt x="128676" y="1323243"/>
                    <a:pt x="83281" y="1260469"/>
                    <a:pt x="118040" y="1312607"/>
                  </a:cubicBezTo>
                  <a:cubicBezTo>
                    <a:pt x="130421" y="1349750"/>
                    <a:pt x="115491" y="1324624"/>
                    <a:pt x="147537" y="1342104"/>
                  </a:cubicBezTo>
                  <a:cubicBezTo>
                    <a:pt x="209079" y="1375673"/>
                    <a:pt x="185886" y="1374130"/>
                    <a:pt x="228653" y="1386349"/>
                  </a:cubicBezTo>
                  <a:cubicBezTo>
                    <a:pt x="238398" y="1389133"/>
                    <a:pt x="248317" y="1391265"/>
                    <a:pt x="258149" y="1393723"/>
                  </a:cubicBezTo>
                  <a:cubicBezTo>
                    <a:pt x="265523" y="1398639"/>
                    <a:pt x="272126" y="1404980"/>
                    <a:pt x="280272" y="1408471"/>
                  </a:cubicBezTo>
                  <a:cubicBezTo>
                    <a:pt x="289588" y="1412463"/>
                    <a:pt x="299706" y="1414638"/>
                    <a:pt x="309769" y="1415846"/>
                  </a:cubicBezTo>
                  <a:cubicBezTo>
                    <a:pt x="361253" y="1422024"/>
                    <a:pt x="412939" y="1426459"/>
                    <a:pt x="464627" y="1430594"/>
                  </a:cubicBezTo>
                  <a:lnTo>
                    <a:pt x="648982" y="1445342"/>
                  </a:lnTo>
                  <a:cubicBezTo>
                    <a:pt x="658814" y="1447800"/>
                    <a:pt x="668540" y="1450728"/>
                    <a:pt x="678478" y="1452716"/>
                  </a:cubicBezTo>
                  <a:cubicBezTo>
                    <a:pt x="693140" y="1455648"/>
                    <a:pt x="708128" y="1456847"/>
                    <a:pt x="722724" y="1460091"/>
                  </a:cubicBezTo>
                  <a:cubicBezTo>
                    <a:pt x="778923" y="1472580"/>
                    <a:pt x="709111" y="1460517"/>
                    <a:pt x="766969" y="1482213"/>
                  </a:cubicBezTo>
                  <a:cubicBezTo>
                    <a:pt x="778705" y="1486614"/>
                    <a:pt x="791550" y="1487129"/>
                    <a:pt x="803840" y="1489587"/>
                  </a:cubicBezTo>
                  <a:cubicBezTo>
                    <a:pt x="816130" y="1494503"/>
                    <a:pt x="828615" y="1498960"/>
                    <a:pt x="840711" y="1504336"/>
                  </a:cubicBezTo>
                  <a:cubicBezTo>
                    <a:pt x="895379" y="1528633"/>
                    <a:pt x="846897" y="1511314"/>
                    <a:pt x="892330" y="1526458"/>
                  </a:cubicBezTo>
                  <a:cubicBezTo>
                    <a:pt x="919818" y="1544784"/>
                    <a:pt x="927874" y="1552094"/>
                    <a:pt x="966072" y="1563329"/>
                  </a:cubicBezTo>
                  <a:cubicBezTo>
                    <a:pt x="990121" y="1570402"/>
                    <a:pt x="1015804" y="1570875"/>
                    <a:pt x="1039814" y="1578078"/>
                  </a:cubicBezTo>
                  <a:lnTo>
                    <a:pt x="1113556" y="1600200"/>
                  </a:lnTo>
                  <a:cubicBezTo>
                    <a:pt x="1232111" y="1634073"/>
                    <a:pt x="1332452" y="1611047"/>
                    <a:pt x="1474891" y="1614949"/>
                  </a:cubicBezTo>
                  <a:lnTo>
                    <a:pt x="1681369" y="1622323"/>
                  </a:lnTo>
                  <a:cubicBezTo>
                    <a:pt x="1794440" y="1619865"/>
                    <a:pt x="1907652" y="1621109"/>
                    <a:pt x="2020582" y="1614949"/>
                  </a:cubicBezTo>
                  <a:cubicBezTo>
                    <a:pt x="2073898" y="1612041"/>
                    <a:pt x="2091996" y="1595991"/>
                    <a:pt x="2138569" y="1578078"/>
                  </a:cubicBezTo>
                  <a:cubicBezTo>
                    <a:pt x="2153079" y="1572497"/>
                    <a:pt x="2168066" y="1568245"/>
                    <a:pt x="2182814" y="1563329"/>
                  </a:cubicBezTo>
                  <a:cubicBezTo>
                    <a:pt x="2188025" y="1555513"/>
                    <a:pt x="2201803" y="1531712"/>
                    <a:pt x="2212311" y="1526458"/>
                  </a:cubicBezTo>
                  <a:cubicBezTo>
                    <a:pt x="2221376" y="1521926"/>
                    <a:pt x="2231976" y="1521542"/>
                    <a:pt x="2241808" y="1519084"/>
                  </a:cubicBezTo>
                  <a:cubicBezTo>
                    <a:pt x="2249182" y="1514168"/>
                    <a:pt x="2255632" y="1507448"/>
                    <a:pt x="2263930" y="1504336"/>
                  </a:cubicBezTo>
                  <a:cubicBezTo>
                    <a:pt x="2275666" y="1499935"/>
                    <a:pt x="2288566" y="1499681"/>
                    <a:pt x="2300801" y="1496962"/>
                  </a:cubicBezTo>
                  <a:cubicBezTo>
                    <a:pt x="2310695" y="1494763"/>
                    <a:pt x="2320520" y="1492254"/>
                    <a:pt x="2330298" y="1489587"/>
                  </a:cubicBezTo>
                  <a:cubicBezTo>
                    <a:pt x="2347562" y="1484878"/>
                    <a:pt x="2364777" y="1479981"/>
                    <a:pt x="2381917" y="1474839"/>
                  </a:cubicBezTo>
                  <a:cubicBezTo>
                    <a:pt x="2389362" y="1472605"/>
                    <a:pt x="2396318" y="1468356"/>
                    <a:pt x="2404040" y="1467465"/>
                  </a:cubicBezTo>
                  <a:cubicBezTo>
                    <a:pt x="2460415" y="1460960"/>
                    <a:pt x="2573646" y="1452716"/>
                    <a:pt x="2573646" y="1452716"/>
                  </a:cubicBezTo>
                  <a:cubicBezTo>
                    <a:pt x="2583478" y="1450258"/>
                    <a:pt x="2593653" y="1448901"/>
                    <a:pt x="2603143" y="1445342"/>
                  </a:cubicBezTo>
                  <a:cubicBezTo>
                    <a:pt x="2613436" y="1441482"/>
                    <a:pt x="2622595" y="1435058"/>
                    <a:pt x="2632640" y="1430594"/>
                  </a:cubicBezTo>
                  <a:cubicBezTo>
                    <a:pt x="2644736" y="1425218"/>
                    <a:pt x="2657415" y="1421222"/>
                    <a:pt x="2669511" y="1415846"/>
                  </a:cubicBezTo>
                  <a:cubicBezTo>
                    <a:pt x="2679556" y="1411381"/>
                    <a:pt x="2688963" y="1405562"/>
                    <a:pt x="2699008" y="1401097"/>
                  </a:cubicBezTo>
                  <a:cubicBezTo>
                    <a:pt x="2714317" y="1394293"/>
                    <a:pt x="2750422" y="1382281"/>
                    <a:pt x="2765375" y="1371600"/>
                  </a:cubicBezTo>
                  <a:cubicBezTo>
                    <a:pt x="2835133" y="1321774"/>
                    <a:pt x="2736152" y="1375152"/>
                    <a:pt x="2816995" y="1334729"/>
                  </a:cubicBezTo>
                  <a:cubicBezTo>
                    <a:pt x="2827878" y="1318405"/>
                    <a:pt x="2836832" y="1301840"/>
                    <a:pt x="2853866" y="1290484"/>
                  </a:cubicBezTo>
                  <a:cubicBezTo>
                    <a:pt x="2867586" y="1281338"/>
                    <a:pt x="2883363" y="1275736"/>
                    <a:pt x="2898111" y="1268362"/>
                  </a:cubicBezTo>
                  <a:cubicBezTo>
                    <a:pt x="2962740" y="1203730"/>
                    <a:pt x="2880757" y="1282824"/>
                    <a:pt x="2942356" y="1231491"/>
                  </a:cubicBezTo>
                  <a:cubicBezTo>
                    <a:pt x="2950367" y="1224815"/>
                    <a:pt x="2957104" y="1216742"/>
                    <a:pt x="2964478" y="1209368"/>
                  </a:cubicBezTo>
                  <a:cubicBezTo>
                    <a:pt x="2966936" y="1201994"/>
                    <a:pt x="2967854" y="1193911"/>
                    <a:pt x="2971853" y="1187246"/>
                  </a:cubicBezTo>
                  <a:cubicBezTo>
                    <a:pt x="2985446" y="1164591"/>
                    <a:pt x="3018960" y="1160881"/>
                    <a:pt x="3038220" y="1150375"/>
                  </a:cubicBezTo>
                  <a:cubicBezTo>
                    <a:pt x="3134677" y="1097762"/>
                    <a:pt x="2995593" y="1157101"/>
                    <a:pt x="3104588" y="1113504"/>
                  </a:cubicBezTo>
                  <a:cubicBezTo>
                    <a:pt x="3143920" y="1054508"/>
                    <a:pt x="3092297" y="1125795"/>
                    <a:pt x="3141459" y="1076633"/>
                  </a:cubicBezTo>
                  <a:cubicBezTo>
                    <a:pt x="3150150" y="1067942"/>
                    <a:pt x="3155714" y="1056578"/>
                    <a:pt x="3163582" y="1047136"/>
                  </a:cubicBezTo>
                  <a:cubicBezTo>
                    <a:pt x="3168033" y="1041795"/>
                    <a:pt x="3173414" y="1037303"/>
                    <a:pt x="3178330" y="1032387"/>
                  </a:cubicBezTo>
                  <a:cubicBezTo>
                    <a:pt x="3185704" y="1012723"/>
                    <a:pt x="3192375" y="992780"/>
                    <a:pt x="3200453" y="973394"/>
                  </a:cubicBezTo>
                  <a:cubicBezTo>
                    <a:pt x="3209537" y="951592"/>
                    <a:pt x="3235935" y="907614"/>
                    <a:pt x="3244698" y="892278"/>
                  </a:cubicBezTo>
                  <a:cubicBezTo>
                    <a:pt x="3239782" y="835742"/>
                    <a:pt x="3240666" y="778399"/>
                    <a:pt x="3229949" y="722671"/>
                  </a:cubicBezTo>
                  <a:cubicBezTo>
                    <a:pt x="3227980" y="712430"/>
                    <a:pt x="3215745" y="707336"/>
                    <a:pt x="3207827" y="700549"/>
                  </a:cubicBezTo>
                  <a:cubicBezTo>
                    <a:pt x="3198495" y="692550"/>
                    <a:pt x="3187579" y="686519"/>
                    <a:pt x="3178330" y="678426"/>
                  </a:cubicBezTo>
                  <a:cubicBezTo>
                    <a:pt x="3167865" y="669269"/>
                    <a:pt x="3159691" y="657615"/>
                    <a:pt x="3148833" y="648929"/>
                  </a:cubicBezTo>
                  <a:cubicBezTo>
                    <a:pt x="3134992" y="637856"/>
                    <a:pt x="3104588" y="619433"/>
                    <a:pt x="3104588" y="619433"/>
                  </a:cubicBezTo>
                  <a:cubicBezTo>
                    <a:pt x="3097214" y="607143"/>
                    <a:pt x="3091794" y="593444"/>
                    <a:pt x="3082466" y="582562"/>
                  </a:cubicBezTo>
                  <a:cubicBezTo>
                    <a:pt x="3076698" y="575833"/>
                    <a:pt x="3066111" y="574542"/>
                    <a:pt x="3060343" y="567813"/>
                  </a:cubicBezTo>
                  <a:cubicBezTo>
                    <a:pt x="3051015" y="556931"/>
                    <a:pt x="3047296" y="542035"/>
                    <a:pt x="3038220" y="530942"/>
                  </a:cubicBezTo>
                  <a:cubicBezTo>
                    <a:pt x="3025012" y="514799"/>
                    <a:pt x="3006780" y="503161"/>
                    <a:pt x="2993975" y="486697"/>
                  </a:cubicBezTo>
                  <a:cubicBezTo>
                    <a:pt x="2976769" y="464574"/>
                    <a:pt x="2957902" y="443648"/>
                    <a:pt x="2942356" y="420329"/>
                  </a:cubicBezTo>
                  <a:cubicBezTo>
                    <a:pt x="2932524" y="405581"/>
                    <a:pt x="2924083" y="389803"/>
                    <a:pt x="2912859" y="376084"/>
                  </a:cubicBezTo>
                  <a:cubicBezTo>
                    <a:pt x="2901853" y="362632"/>
                    <a:pt x="2888278" y="351503"/>
                    <a:pt x="2875988" y="339213"/>
                  </a:cubicBezTo>
                  <a:cubicBezTo>
                    <a:pt x="2868568" y="316954"/>
                    <a:pt x="2860248" y="285525"/>
                    <a:pt x="2839117" y="272846"/>
                  </a:cubicBezTo>
                  <a:cubicBezTo>
                    <a:pt x="2826827" y="265472"/>
                    <a:pt x="2814400" y="258319"/>
                    <a:pt x="2802246" y="250723"/>
                  </a:cubicBezTo>
                  <a:cubicBezTo>
                    <a:pt x="2794731" y="246026"/>
                    <a:pt x="2788051" y="239938"/>
                    <a:pt x="2780124" y="235975"/>
                  </a:cubicBezTo>
                  <a:cubicBezTo>
                    <a:pt x="2773171" y="232499"/>
                    <a:pt x="2765279" y="231329"/>
                    <a:pt x="2758001" y="228600"/>
                  </a:cubicBezTo>
                  <a:cubicBezTo>
                    <a:pt x="2745607" y="223952"/>
                    <a:pt x="2733181" y="219330"/>
                    <a:pt x="2721130" y="213852"/>
                  </a:cubicBezTo>
                  <a:cubicBezTo>
                    <a:pt x="2706119" y="207029"/>
                    <a:pt x="2693108" y="194679"/>
                    <a:pt x="2676885" y="191729"/>
                  </a:cubicBezTo>
                  <a:cubicBezTo>
                    <a:pt x="2638115" y="184680"/>
                    <a:pt x="2598227" y="186813"/>
                    <a:pt x="2558898" y="184355"/>
                  </a:cubicBezTo>
                  <a:cubicBezTo>
                    <a:pt x="2539233" y="179439"/>
                    <a:pt x="2519970" y="172474"/>
                    <a:pt x="2499904" y="169607"/>
                  </a:cubicBezTo>
                  <a:cubicBezTo>
                    <a:pt x="2477734" y="166440"/>
                    <a:pt x="2435145" y="161330"/>
                    <a:pt x="2411414" y="154858"/>
                  </a:cubicBezTo>
                  <a:cubicBezTo>
                    <a:pt x="2396416" y="150767"/>
                    <a:pt x="2382370" y="143367"/>
                    <a:pt x="2367169" y="140110"/>
                  </a:cubicBezTo>
                  <a:lnTo>
                    <a:pt x="2263930" y="117987"/>
                  </a:lnTo>
                  <a:cubicBezTo>
                    <a:pt x="2251665" y="115405"/>
                    <a:pt x="2239349" y="113071"/>
                    <a:pt x="2227059" y="110613"/>
                  </a:cubicBezTo>
                  <a:lnTo>
                    <a:pt x="2190188" y="103239"/>
                  </a:lnTo>
                  <a:cubicBezTo>
                    <a:pt x="2108911" y="62600"/>
                    <a:pt x="2178644" y="90511"/>
                    <a:pt x="2050078" y="73742"/>
                  </a:cubicBezTo>
                  <a:cubicBezTo>
                    <a:pt x="2018287" y="69595"/>
                    <a:pt x="1960246" y="52824"/>
                    <a:pt x="1924717" y="51620"/>
                  </a:cubicBezTo>
                  <a:cubicBezTo>
                    <a:pt x="1796947" y="47289"/>
                    <a:pt x="1669078" y="46704"/>
                    <a:pt x="1541259" y="44246"/>
                  </a:cubicBezTo>
                  <a:cubicBezTo>
                    <a:pt x="1526511" y="41788"/>
                    <a:pt x="1511519" y="40497"/>
                    <a:pt x="1497014" y="36871"/>
                  </a:cubicBezTo>
                  <a:cubicBezTo>
                    <a:pt x="1481932" y="33100"/>
                    <a:pt x="1468272" y="23286"/>
                    <a:pt x="1452769" y="22123"/>
                  </a:cubicBezTo>
                  <a:cubicBezTo>
                    <a:pt x="1369393" y="15870"/>
                    <a:pt x="1285620" y="17207"/>
                    <a:pt x="1202046" y="14749"/>
                  </a:cubicBezTo>
                  <a:cubicBezTo>
                    <a:pt x="1059493" y="-257"/>
                    <a:pt x="1123389" y="9833"/>
                    <a:pt x="1098808" y="73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16" name="グループ化 115"/>
          <p:cNvGrpSpPr/>
          <p:nvPr/>
        </p:nvGrpSpPr>
        <p:grpSpPr>
          <a:xfrm>
            <a:off x="3942962" y="6846935"/>
            <a:ext cx="2749182" cy="1447709"/>
            <a:chOff x="-5006308" y="7011147"/>
            <a:chExt cx="3853313" cy="2029140"/>
          </a:xfrm>
        </p:grpSpPr>
        <p:grpSp>
          <p:nvGrpSpPr>
            <p:cNvPr id="117" name="グループ化 116">
              <a:extLst>
                <a:ext uri="{FF2B5EF4-FFF2-40B4-BE49-F238E27FC236}">
                  <a16:creationId xmlns:a16="http://schemas.microsoft.com/office/drawing/2014/main" id="{3223E964-1DC7-4B78-BD7B-9B49ECF8FE65}"/>
                </a:ext>
              </a:extLst>
            </p:cNvPr>
            <p:cNvGrpSpPr/>
            <p:nvPr/>
          </p:nvGrpSpPr>
          <p:grpSpPr>
            <a:xfrm>
              <a:off x="-5006308" y="7011147"/>
              <a:ext cx="3853313" cy="2029140"/>
              <a:chOff x="5444847" y="5022820"/>
              <a:chExt cx="2881345" cy="1476704"/>
            </a:xfrm>
          </p:grpSpPr>
          <p:grpSp>
            <p:nvGrpSpPr>
              <p:cNvPr id="119" name="グループ化 118">
                <a:extLst>
                  <a:ext uri="{FF2B5EF4-FFF2-40B4-BE49-F238E27FC236}">
                    <a16:creationId xmlns:a16="http://schemas.microsoft.com/office/drawing/2014/main" id="{BB65D879-FE7C-4D41-8744-B8E8D8473CF2}"/>
                  </a:ext>
                </a:extLst>
              </p:cNvPr>
              <p:cNvGrpSpPr/>
              <p:nvPr/>
            </p:nvGrpSpPr>
            <p:grpSpPr>
              <a:xfrm>
                <a:off x="5444847" y="5022820"/>
                <a:ext cx="2794848" cy="1476704"/>
                <a:chOff x="5872040" y="5228555"/>
                <a:chExt cx="2794848" cy="1476704"/>
              </a:xfrm>
            </p:grpSpPr>
            <p:sp>
              <p:nvSpPr>
                <p:cNvPr id="121" name="雲 120">
                  <a:extLst>
                    <a:ext uri="{FF2B5EF4-FFF2-40B4-BE49-F238E27FC236}">
                      <a16:creationId xmlns:a16="http://schemas.microsoft.com/office/drawing/2014/main" id="{81CBF1F0-7A60-43DD-9BB0-EBA3619FCBF7}"/>
                    </a:ext>
                  </a:extLst>
                </p:cNvPr>
                <p:cNvSpPr/>
                <p:nvPr/>
              </p:nvSpPr>
              <p:spPr>
                <a:xfrm>
                  <a:off x="6346361" y="5228555"/>
                  <a:ext cx="728586" cy="452845"/>
                </a:xfrm>
                <a:prstGeom prst="cloud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2" name="雲 121">
                  <a:extLst>
                    <a:ext uri="{FF2B5EF4-FFF2-40B4-BE49-F238E27FC236}">
                      <a16:creationId xmlns:a16="http://schemas.microsoft.com/office/drawing/2014/main" id="{216AAFDD-22FF-4631-946B-C2205C08520F}"/>
                    </a:ext>
                  </a:extLst>
                </p:cNvPr>
                <p:cNvSpPr/>
                <p:nvPr/>
              </p:nvSpPr>
              <p:spPr>
                <a:xfrm>
                  <a:off x="6686329" y="5236874"/>
                  <a:ext cx="728586" cy="452845"/>
                </a:xfrm>
                <a:prstGeom prst="cloud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3" name="雲 122">
                  <a:extLst>
                    <a:ext uri="{FF2B5EF4-FFF2-40B4-BE49-F238E27FC236}">
                      <a16:creationId xmlns:a16="http://schemas.microsoft.com/office/drawing/2014/main" id="{7B48E3BB-BEBF-474B-AA70-8F50AC04DA05}"/>
                    </a:ext>
                  </a:extLst>
                </p:cNvPr>
                <p:cNvSpPr/>
                <p:nvPr/>
              </p:nvSpPr>
              <p:spPr>
                <a:xfrm>
                  <a:off x="6946995" y="5231187"/>
                  <a:ext cx="728586" cy="452845"/>
                </a:xfrm>
                <a:prstGeom prst="cloud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4" name="雲 123">
                  <a:extLst>
                    <a:ext uri="{FF2B5EF4-FFF2-40B4-BE49-F238E27FC236}">
                      <a16:creationId xmlns:a16="http://schemas.microsoft.com/office/drawing/2014/main" id="{62E68D4F-9956-4FD3-89FC-02A770153163}"/>
                    </a:ext>
                  </a:extLst>
                </p:cNvPr>
                <p:cNvSpPr/>
                <p:nvPr/>
              </p:nvSpPr>
              <p:spPr>
                <a:xfrm>
                  <a:off x="5872040" y="5398654"/>
                  <a:ext cx="728586" cy="452845"/>
                </a:xfrm>
                <a:prstGeom prst="cloud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5" name="雲 124">
                  <a:extLst>
                    <a:ext uri="{FF2B5EF4-FFF2-40B4-BE49-F238E27FC236}">
                      <a16:creationId xmlns:a16="http://schemas.microsoft.com/office/drawing/2014/main" id="{37E5247F-31FC-4267-A1F5-298D5AE82DC0}"/>
                    </a:ext>
                  </a:extLst>
                </p:cNvPr>
                <p:cNvSpPr/>
                <p:nvPr/>
              </p:nvSpPr>
              <p:spPr>
                <a:xfrm>
                  <a:off x="5872040" y="5954340"/>
                  <a:ext cx="728586" cy="452845"/>
                </a:xfrm>
                <a:prstGeom prst="cloud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6" name="雲 125">
                  <a:extLst>
                    <a:ext uri="{FF2B5EF4-FFF2-40B4-BE49-F238E27FC236}">
                      <a16:creationId xmlns:a16="http://schemas.microsoft.com/office/drawing/2014/main" id="{D8A0F8FB-BFB1-4332-9C63-F64C7D2B47D4}"/>
                    </a:ext>
                  </a:extLst>
                </p:cNvPr>
                <p:cNvSpPr/>
                <p:nvPr/>
              </p:nvSpPr>
              <p:spPr>
                <a:xfrm>
                  <a:off x="6236333" y="6200421"/>
                  <a:ext cx="728586" cy="452845"/>
                </a:xfrm>
                <a:prstGeom prst="cloud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7" name="雲 126">
                  <a:extLst>
                    <a:ext uri="{FF2B5EF4-FFF2-40B4-BE49-F238E27FC236}">
                      <a16:creationId xmlns:a16="http://schemas.microsoft.com/office/drawing/2014/main" id="{80ADBB0D-EA87-4DC4-852F-51DA4C697C96}"/>
                    </a:ext>
                  </a:extLst>
                </p:cNvPr>
                <p:cNvSpPr/>
                <p:nvPr/>
              </p:nvSpPr>
              <p:spPr>
                <a:xfrm>
                  <a:off x="6821119" y="6252414"/>
                  <a:ext cx="728586" cy="452845"/>
                </a:xfrm>
                <a:prstGeom prst="cloud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128" name="雲 127">
                  <a:extLst>
                    <a:ext uri="{FF2B5EF4-FFF2-40B4-BE49-F238E27FC236}">
                      <a16:creationId xmlns:a16="http://schemas.microsoft.com/office/drawing/2014/main" id="{F5285606-9215-4DE7-9181-42299F754293}"/>
                    </a:ext>
                  </a:extLst>
                </p:cNvPr>
                <p:cNvSpPr/>
                <p:nvPr/>
              </p:nvSpPr>
              <p:spPr>
                <a:xfrm>
                  <a:off x="7420578" y="6204953"/>
                  <a:ext cx="728586" cy="452845"/>
                </a:xfrm>
                <a:prstGeom prst="cloud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29" name="雲 128">
                  <a:extLst>
                    <a:ext uri="{FF2B5EF4-FFF2-40B4-BE49-F238E27FC236}">
                      <a16:creationId xmlns:a16="http://schemas.microsoft.com/office/drawing/2014/main" id="{7CAD8986-C7EC-4EB6-B0EE-FA348CAE6543}"/>
                    </a:ext>
                  </a:extLst>
                </p:cNvPr>
                <p:cNvSpPr/>
                <p:nvPr/>
              </p:nvSpPr>
              <p:spPr>
                <a:xfrm>
                  <a:off x="7430800" y="5259099"/>
                  <a:ext cx="728586" cy="452845"/>
                </a:xfrm>
                <a:prstGeom prst="cloud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0" name="雲 129">
                  <a:extLst>
                    <a:ext uri="{FF2B5EF4-FFF2-40B4-BE49-F238E27FC236}">
                      <a16:creationId xmlns:a16="http://schemas.microsoft.com/office/drawing/2014/main" id="{A5BEBA8A-22AD-432E-860B-4076BCA19CF0}"/>
                    </a:ext>
                  </a:extLst>
                </p:cNvPr>
                <p:cNvSpPr/>
                <p:nvPr/>
              </p:nvSpPr>
              <p:spPr>
                <a:xfrm>
                  <a:off x="7691466" y="5485521"/>
                  <a:ext cx="728586" cy="452845"/>
                </a:xfrm>
                <a:prstGeom prst="cloud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1" name="雲 130">
                  <a:extLst>
                    <a:ext uri="{FF2B5EF4-FFF2-40B4-BE49-F238E27FC236}">
                      <a16:creationId xmlns:a16="http://schemas.microsoft.com/office/drawing/2014/main" id="{BF726975-347F-4958-90CB-BF018FD12455}"/>
                    </a:ext>
                  </a:extLst>
                </p:cNvPr>
                <p:cNvSpPr/>
                <p:nvPr/>
              </p:nvSpPr>
              <p:spPr>
                <a:xfrm>
                  <a:off x="7795093" y="5844421"/>
                  <a:ext cx="728586" cy="452845"/>
                </a:xfrm>
                <a:prstGeom prst="cloud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2" name="雲 131">
                  <a:extLst>
                    <a:ext uri="{FF2B5EF4-FFF2-40B4-BE49-F238E27FC236}">
                      <a16:creationId xmlns:a16="http://schemas.microsoft.com/office/drawing/2014/main" id="{22BA1D8D-F2E4-46C5-9290-A975EFDF2EB9}"/>
                    </a:ext>
                  </a:extLst>
                </p:cNvPr>
                <p:cNvSpPr/>
                <p:nvPr/>
              </p:nvSpPr>
              <p:spPr>
                <a:xfrm>
                  <a:off x="6026730" y="5416116"/>
                  <a:ext cx="1968362" cy="954404"/>
                </a:xfrm>
                <a:prstGeom prst="cloud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3" name="雲 132">
                  <a:extLst>
                    <a:ext uri="{FF2B5EF4-FFF2-40B4-BE49-F238E27FC236}">
                      <a16:creationId xmlns:a16="http://schemas.microsoft.com/office/drawing/2014/main" id="{ADC0DA02-E9D0-4603-8A2C-3105F94DF484}"/>
                    </a:ext>
                  </a:extLst>
                </p:cNvPr>
                <p:cNvSpPr/>
                <p:nvPr/>
              </p:nvSpPr>
              <p:spPr>
                <a:xfrm>
                  <a:off x="7048146" y="5868961"/>
                  <a:ext cx="1019283" cy="633525"/>
                </a:xfrm>
                <a:prstGeom prst="cloud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4" name="雲 133">
                  <a:extLst>
                    <a:ext uri="{FF2B5EF4-FFF2-40B4-BE49-F238E27FC236}">
                      <a16:creationId xmlns:a16="http://schemas.microsoft.com/office/drawing/2014/main" id="{6255EE52-374B-4B92-889E-0C78FC4F9F0C}"/>
                    </a:ext>
                  </a:extLst>
                </p:cNvPr>
                <p:cNvSpPr/>
                <p:nvPr/>
              </p:nvSpPr>
              <p:spPr>
                <a:xfrm>
                  <a:off x="7784871" y="5392392"/>
                  <a:ext cx="728586" cy="452845"/>
                </a:xfrm>
                <a:prstGeom prst="cloud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35" name="雲 134">
                  <a:extLst>
                    <a:ext uri="{FF2B5EF4-FFF2-40B4-BE49-F238E27FC236}">
                      <a16:creationId xmlns:a16="http://schemas.microsoft.com/office/drawing/2014/main" id="{9CE544A8-D860-4C0B-AE3C-4FD66808D65C}"/>
                    </a:ext>
                  </a:extLst>
                </p:cNvPr>
                <p:cNvSpPr/>
                <p:nvPr/>
              </p:nvSpPr>
              <p:spPr>
                <a:xfrm>
                  <a:off x="7938302" y="5962090"/>
                  <a:ext cx="728586" cy="452845"/>
                </a:xfrm>
                <a:prstGeom prst="cloud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20" name="雲 119">
                <a:extLst>
                  <a:ext uri="{FF2B5EF4-FFF2-40B4-BE49-F238E27FC236}">
                    <a16:creationId xmlns:a16="http://schemas.microsoft.com/office/drawing/2014/main" id="{0B4AE4A1-C52F-4BE5-936B-1078495BCEE4}"/>
                  </a:ext>
                </a:extLst>
              </p:cNvPr>
              <p:cNvSpPr/>
              <p:nvPr/>
            </p:nvSpPr>
            <p:spPr>
              <a:xfrm>
                <a:off x="7167456" y="5386103"/>
                <a:ext cx="1158736" cy="720200"/>
              </a:xfrm>
              <a:prstGeom prst="cloud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18" name="フリーフォーム 117"/>
            <p:cNvSpPr/>
            <p:nvPr/>
          </p:nvSpPr>
          <p:spPr>
            <a:xfrm>
              <a:off x="-4634833" y="7155958"/>
              <a:ext cx="3244698" cy="1622323"/>
            </a:xfrm>
            <a:custGeom>
              <a:avLst/>
              <a:gdLst>
                <a:gd name="connsiteX0" fmla="*/ 1098808 w 3244698"/>
                <a:gd name="connsiteY0" fmla="*/ 7375 h 1622323"/>
                <a:gd name="connsiteX1" fmla="*/ 1054562 w 3244698"/>
                <a:gd name="connsiteY1" fmla="*/ 0 h 1622323"/>
                <a:gd name="connsiteX2" fmla="*/ 958698 w 3244698"/>
                <a:gd name="connsiteY2" fmla="*/ 14749 h 1622323"/>
                <a:gd name="connsiteX3" fmla="*/ 907078 w 3244698"/>
                <a:gd name="connsiteY3" fmla="*/ 22123 h 1622323"/>
                <a:gd name="connsiteX4" fmla="*/ 884956 w 3244698"/>
                <a:gd name="connsiteY4" fmla="*/ 29497 h 1622323"/>
                <a:gd name="connsiteX5" fmla="*/ 855459 w 3244698"/>
                <a:gd name="connsiteY5" fmla="*/ 36871 h 1622323"/>
                <a:gd name="connsiteX6" fmla="*/ 752220 w 3244698"/>
                <a:gd name="connsiteY6" fmla="*/ 73742 h 1622323"/>
                <a:gd name="connsiteX7" fmla="*/ 693227 w 3244698"/>
                <a:gd name="connsiteY7" fmla="*/ 88491 h 1622323"/>
                <a:gd name="connsiteX8" fmla="*/ 604737 w 3244698"/>
                <a:gd name="connsiteY8" fmla="*/ 103239 h 1622323"/>
                <a:gd name="connsiteX9" fmla="*/ 494124 w 3244698"/>
                <a:gd name="connsiteY9" fmla="*/ 125362 h 1622323"/>
                <a:gd name="connsiteX10" fmla="*/ 479375 w 3244698"/>
                <a:gd name="connsiteY10" fmla="*/ 140110 h 1622323"/>
                <a:gd name="connsiteX11" fmla="*/ 405633 w 3244698"/>
                <a:gd name="connsiteY11" fmla="*/ 162233 h 1622323"/>
                <a:gd name="connsiteX12" fmla="*/ 383511 w 3244698"/>
                <a:gd name="connsiteY12" fmla="*/ 176981 h 1622323"/>
                <a:gd name="connsiteX13" fmla="*/ 361388 w 3244698"/>
                <a:gd name="connsiteY13" fmla="*/ 184355 h 1622323"/>
                <a:gd name="connsiteX14" fmla="*/ 339266 w 3244698"/>
                <a:gd name="connsiteY14" fmla="*/ 206478 h 1622323"/>
                <a:gd name="connsiteX15" fmla="*/ 317143 w 3244698"/>
                <a:gd name="connsiteY15" fmla="*/ 221226 h 1622323"/>
                <a:gd name="connsiteX16" fmla="*/ 295020 w 3244698"/>
                <a:gd name="connsiteY16" fmla="*/ 243349 h 1622323"/>
                <a:gd name="connsiteX17" fmla="*/ 258149 w 3244698"/>
                <a:gd name="connsiteY17" fmla="*/ 250723 h 1622323"/>
                <a:gd name="connsiteX18" fmla="*/ 221278 w 3244698"/>
                <a:gd name="connsiteY18" fmla="*/ 280220 h 1622323"/>
                <a:gd name="connsiteX19" fmla="*/ 199156 w 3244698"/>
                <a:gd name="connsiteY19" fmla="*/ 294968 h 1622323"/>
                <a:gd name="connsiteX20" fmla="*/ 177033 w 3244698"/>
                <a:gd name="connsiteY20" fmla="*/ 317091 h 1622323"/>
                <a:gd name="connsiteX21" fmla="*/ 118040 w 3244698"/>
                <a:gd name="connsiteY21" fmla="*/ 361336 h 1622323"/>
                <a:gd name="connsiteX22" fmla="*/ 66420 w 3244698"/>
                <a:gd name="connsiteY22" fmla="*/ 405581 h 1622323"/>
                <a:gd name="connsiteX23" fmla="*/ 51672 w 3244698"/>
                <a:gd name="connsiteY23" fmla="*/ 427704 h 1622323"/>
                <a:gd name="connsiteX24" fmla="*/ 22175 w 3244698"/>
                <a:gd name="connsiteY24" fmla="*/ 449826 h 1622323"/>
                <a:gd name="connsiteX25" fmla="*/ 14801 w 3244698"/>
                <a:gd name="connsiteY25" fmla="*/ 471949 h 1622323"/>
                <a:gd name="connsiteX26" fmla="*/ 7427 w 3244698"/>
                <a:gd name="connsiteY26" fmla="*/ 508820 h 1622323"/>
                <a:gd name="connsiteX27" fmla="*/ 53 w 3244698"/>
                <a:gd name="connsiteY27" fmla="*/ 538316 h 1622323"/>
                <a:gd name="connsiteX28" fmla="*/ 7427 w 3244698"/>
                <a:gd name="connsiteY28" fmla="*/ 781665 h 1622323"/>
                <a:gd name="connsiteX29" fmla="*/ 53 w 3244698"/>
                <a:gd name="connsiteY29" fmla="*/ 1039762 h 1622323"/>
                <a:gd name="connsiteX30" fmla="*/ 14801 w 3244698"/>
                <a:gd name="connsiteY30" fmla="*/ 1165123 h 1622323"/>
                <a:gd name="connsiteX31" fmla="*/ 22175 w 3244698"/>
                <a:gd name="connsiteY31" fmla="*/ 1194620 h 1622323"/>
                <a:gd name="connsiteX32" fmla="*/ 51672 w 3244698"/>
                <a:gd name="connsiteY32" fmla="*/ 1238865 h 1622323"/>
                <a:gd name="connsiteX33" fmla="*/ 73795 w 3244698"/>
                <a:gd name="connsiteY33" fmla="*/ 1268362 h 1622323"/>
                <a:gd name="connsiteX34" fmla="*/ 118040 w 3244698"/>
                <a:gd name="connsiteY34" fmla="*/ 1312607 h 1622323"/>
                <a:gd name="connsiteX35" fmla="*/ 147537 w 3244698"/>
                <a:gd name="connsiteY35" fmla="*/ 1342104 h 1622323"/>
                <a:gd name="connsiteX36" fmla="*/ 228653 w 3244698"/>
                <a:gd name="connsiteY36" fmla="*/ 1386349 h 1622323"/>
                <a:gd name="connsiteX37" fmla="*/ 258149 w 3244698"/>
                <a:gd name="connsiteY37" fmla="*/ 1393723 h 1622323"/>
                <a:gd name="connsiteX38" fmla="*/ 280272 w 3244698"/>
                <a:gd name="connsiteY38" fmla="*/ 1408471 h 1622323"/>
                <a:gd name="connsiteX39" fmla="*/ 309769 w 3244698"/>
                <a:gd name="connsiteY39" fmla="*/ 1415846 h 1622323"/>
                <a:gd name="connsiteX40" fmla="*/ 464627 w 3244698"/>
                <a:gd name="connsiteY40" fmla="*/ 1430594 h 1622323"/>
                <a:gd name="connsiteX41" fmla="*/ 648982 w 3244698"/>
                <a:gd name="connsiteY41" fmla="*/ 1445342 h 1622323"/>
                <a:gd name="connsiteX42" fmla="*/ 678478 w 3244698"/>
                <a:gd name="connsiteY42" fmla="*/ 1452716 h 1622323"/>
                <a:gd name="connsiteX43" fmla="*/ 722724 w 3244698"/>
                <a:gd name="connsiteY43" fmla="*/ 1460091 h 1622323"/>
                <a:gd name="connsiteX44" fmla="*/ 766969 w 3244698"/>
                <a:gd name="connsiteY44" fmla="*/ 1482213 h 1622323"/>
                <a:gd name="connsiteX45" fmla="*/ 803840 w 3244698"/>
                <a:gd name="connsiteY45" fmla="*/ 1489587 h 1622323"/>
                <a:gd name="connsiteX46" fmla="*/ 840711 w 3244698"/>
                <a:gd name="connsiteY46" fmla="*/ 1504336 h 1622323"/>
                <a:gd name="connsiteX47" fmla="*/ 892330 w 3244698"/>
                <a:gd name="connsiteY47" fmla="*/ 1526458 h 1622323"/>
                <a:gd name="connsiteX48" fmla="*/ 966072 w 3244698"/>
                <a:gd name="connsiteY48" fmla="*/ 1563329 h 1622323"/>
                <a:gd name="connsiteX49" fmla="*/ 1039814 w 3244698"/>
                <a:gd name="connsiteY49" fmla="*/ 1578078 h 1622323"/>
                <a:gd name="connsiteX50" fmla="*/ 1113556 w 3244698"/>
                <a:gd name="connsiteY50" fmla="*/ 1600200 h 1622323"/>
                <a:gd name="connsiteX51" fmla="*/ 1474891 w 3244698"/>
                <a:gd name="connsiteY51" fmla="*/ 1614949 h 1622323"/>
                <a:gd name="connsiteX52" fmla="*/ 1681369 w 3244698"/>
                <a:gd name="connsiteY52" fmla="*/ 1622323 h 1622323"/>
                <a:gd name="connsiteX53" fmla="*/ 2020582 w 3244698"/>
                <a:gd name="connsiteY53" fmla="*/ 1614949 h 1622323"/>
                <a:gd name="connsiteX54" fmla="*/ 2138569 w 3244698"/>
                <a:gd name="connsiteY54" fmla="*/ 1578078 h 1622323"/>
                <a:gd name="connsiteX55" fmla="*/ 2182814 w 3244698"/>
                <a:gd name="connsiteY55" fmla="*/ 1563329 h 1622323"/>
                <a:gd name="connsiteX56" fmla="*/ 2212311 w 3244698"/>
                <a:gd name="connsiteY56" fmla="*/ 1526458 h 1622323"/>
                <a:gd name="connsiteX57" fmla="*/ 2241808 w 3244698"/>
                <a:gd name="connsiteY57" fmla="*/ 1519084 h 1622323"/>
                <a:gd name="connsiteX58" fmla="*/ 2263930 w 3244698"/>
                <a:gd name="connsiteY58" fmla="*/ 1504336 h 1622323"/>
                <a:gd name="connsiteX59" fmla="*/ 2300801 w 3244698"/>
                <a:gd name="connsiteY59" fmla="*/ 1496962 h 1622323"/>
                <a:gd name="connsiteX60" fmla="*/ 2330298 w 3244698"/>
                <a:gd name="connsiteY60" fmla="*/ 1489587 h 1622323"/>
                <a:gd name="connsiteX61" fmla="*/ 2381917 w 3244698"/>
                <a:gd name="connsiteY61" fmla="*/ 1474839 h 1622323"/>
                <a:gd name="connsiteX62" fmla="*/ 2404040 w 3244698"/>
                <a:gd name="connsiteY62" fmla="*/ 1467465 h 1622323"/>
                <a:gd name="connsiteX63" fmla="*/ 2573646 w 3244698"/>
                <a:gd name="connsiteY63" fmla="*/ 1452716 h 1622323"/>
                <a:gd name="connsiteX64" fmla="*/ 2603143 w 3244698"/>
                <a:gd name="connsiteY64" fmla="*/ 1445342 h 1622323"/>
                <a:gd name="connsiteX65" fmla="*/ 2632640 w 3244698"/>
                <a:gd name="connsiteY65" fmla="*/ 1430594 h 1622323"/>
                <a:gd name="connsiteX66" fmla="*/ 2669511 w 3244698"/>
                <a:gd name="connsiteY66" fmla="*/ 1415846 h 1622323"/>
                <a:gd name="connsiteX67" fmla="*/ 2699008 w 3244698"/>
                <a:gd name="connsiteY67" fmla="*/ 1401097 h 1622323"/>
                <a:gd name="connsiteX68" fmla="*/ 2765375 w 3244698"/>
                <a:gd name="connsiteY68" fmla="*/ 1371600 h 1622323"/>
                <a:gd name="connsiteX69" fmla="*/ 2816995 w 3244698"/>
                <a:gd name="connsiteY69" fmla="*/ 1334729 h 1622323"/>
                <a:gd name="connsiteX70" fmla="*/ 2853866 w 3244698"/>
                <a:gd name="connsiteY70" fmla="*/ 1290484 h 1622323"/>
                <a:gd name="connsiteX71" fmla="*/ 2898111 w 3244698"/>
                <a:gd name="connsiteY71" fmla="*/ 1268362 h 1622323"/>
                <a:gd name="connsiteX72" fmla="*/ 2942356 w 3244698"/>
                <a:gd name="connsiteY72" fmla="*/ 1231491 h 1622323"/>
                <a:gd name="connsiteX73" fmla="*/ 2964478 w 3244698"/>
                <a:gd name="connsiteY73" fmla="*/ 1209368 h 1622323"/>
                <a:gd name="connsiteX74" fmla="*/ 2971853 w 3244698"/>
                <a:gd name="connsiteY74" fmla="*/ 1187246 h 1622323"/>
                <a:gd name="connsiteX75" fmla="*/ 3038220 w 3244698"/>
                <a:gd name="connsiteY75" fmla="*/ 1150375 h 1622323"/>
                <a:gd name="connsiteX76" fmla="*/ 3104588 w 3244698"/>
                <a:gd name="connsiteY76" fmla="*/ 1113504 h 1622323"/>
                <a:gd name="connsiteX77" fmla="*/ 3141459 w 3244698"/>
                <a:gd name="connsiteY77" fmla="*/ 1076633 h 1622323"/>
                <a:gd name="connsiteX78" fmla="*/ 3163582 w 3244698"/>
                <a:gd name="connsiteY78" fmla="*/ 1047136 h 1622323"/>
                <a:gd name="connsiteX79" fmla="*/ 3178330 w 3244698"/>
                <a:gd name="connsiteY79" fmla="*/ 1032387 h 1622323"/>
                <a:gd name="connsiteX80" fmla="*/ 3200453 w 3244698"/>
                <a:gd name="connsiteY80" fmla="*/ 973394 h 1622323"/>
                <a:gd name="connsiteX81" fmla="*/ 3244698 w 3244698"/>
                <a:gd name="connsiteY81" fmla="*/ 892278 h 1622323"/>
                <a:gd name="connsiteX82" fmla="*/ 3229949 w 3244698"/>
                <a:gd name="connsiteY82" fmla="*/ 722671 h 1622323"/>
                <a:gd name="connsiteX83" fmla="*/ 3207827 w 3244698"/>
                <a:gd name="connsiteY83" fmla="*/ 700549 h 1622323"/>
                <a:gd name="connsiteX84" fmla="*/ 3178330 w 3244698"/>
                <a:gd name="connsiteY84" fmla="*/ 678426 h 1622323"/>
                <a:gd name="connsiteX85" fmla="*/ 3148833 w 3244698"/>
                <a:gd name="connsiteY85" fmla="*/ 648929 h 1622323"/>
                <a:gd name="connsiteX86" fmla="*/ 3104588 w 3244698"/>
                <a:gd name="connsiteY86" fmla="*/ 619433 h 1622323"/>
                <a:gd name="connsiteX87" fmla="*/ 3082466 w 3244698"/>
                <a:gd name="connsiteY87" fmla="*/ 582562 h 1622323"/>
                <a:gd name="connsiteX88" fmla="*/ 3060343 w 3244698"/>
                <a:gd name="connsiteY88" fmla="*/ 567813 h 1622323"/>
                <a:gd name="connsiteX89" fmla="*/ 3038220 w 3244698"/>
                <a:gd name="connsiteY89" fmla="*/ 530942 h 1622323"/>
                <a:gd name="connsiteX90" fmla="*/ 2993975 w 3244698"/>
                <a:gd name="connsiteY90" fmla="*/ 486697 h 1622323"/>
                <a:gd name="connsiteX91" fmla="*/ 2942356 w 3244698"/>
                <a:gd name="connsiteY91" fmla="*/ 420329 h 1622323"/>
                <a:gd name="connsiteX92" fmla="*/ 2912859 w 3244698"/>
                <a:gd name="connsiteY92" fmla="*/ 376084 h 1622323"/>
                <a:gd name="connsiteX93" fmla="*/ 2875988 w 3244698"/>
                <a:gd name="connsiteY93" fmla="*/ 339213 h 1622323"/>
                <a:gd name="connsiteX94" fmla="*/ 2839117 w 3244698"/>
                <a:gd name="connsiteY94" fmla="*/ 272846 h 1622323"/>
                <a:gd name="connsiteX95" fmla="*/ 2802246 w 3244698"/>
                <a:gd name="connsiteY95" fmla="*/ 250723 h 1622323"/>
                <a:gd name="connsiteX96" fmla="*/ 2780124 w 3244698"/>
                <a:gd name="connsiteY96" fmla="*/ 235975 h 1622323"/>
                <a:gd name="connsiteX97" fmla="*/ 2758001 w 3244698"/>
                <a:gd name="connsiteY97" fmla="*/ 228600 h 1622323"/>
                <a:gd name="connsiteX98" fmla="*/ 2721130 w 3244698"/>
                <a:gd name="connsiteY98" fmla="*/ 213852 h 1622323"/>
                <a:gd name="connsiteX99" fmla="*/ 2676885 w 3244698"/>
                <a:gd name="connsiteY99" fmla="*/ 191729 h 1622323"/>
                <a:gd name="connsiteX100" fmla="*/ 2558898 w 3244698"/>
                <a:gd name="connsiteY100" fmla="*/ 184355 h 1622323"/>
                <a:gd name="connsiteX101" fmla="*/ 2499904 w 3244698"/>
                <a:gd name="connsiteY101" fmla="*/ 169607 h 1622323"/>
                <a:gd name="connsiteX102" fmla="*/ 2411414 w 3244698"/>
                <a:gd name="connsiteY102" fmla="*/ 154858 h 1622323"/>
                <a:gd name="connsiteX103" fmla="*/ 2367169 w 3244698"/>
                <a:gd name="connsiteY103" fmla="*/ 140110 h 1622323"/>
                <a:gd name="connsiteX104" fmla="*/ 2263930 w 3244698"/>
                <a:gd name="connsiteY104" fmla="*/ 117987 h 1622323"/>
                <a:gd name="connsiteX105" fmla="*/ 2227059 w 3244698"/>
                <a:gd name="connsiteY105" fmla="*/ 110613 h 1622323"/>
                <a:gd name="connsiteX106" fmla="*/ 2190188 w 3244698"/>
                <a:gd name="connsiteY106" fmla="*/ 103239 h 1622323"/>
                <a:gd name="connsiteX107" fmla="*/ 2050078 w 3244698"/>
                <a:gd name="connsiteY107" fmla="*/ 73742 h 1622323"/>
                <a:gd name="connsiteX108" fmla="*/ 1924717 w 3244698"/>
                <a:gd name="connsiteY108" fmla="*/ 51620 h 1622323"/>
                <a:gd name="connsiteX109" fmla="*/ 1541259 w 3244698"/>
                <a:gd name="connsiteY109" fmla="*/ 44246 h 1622323"/>
                <a:gd name="connsiteX110" fmla="*/ 1497014 w 3244698"/>
                <a:gd name="connsiteY110" fmla="*/ 36871 h 1622323"/>
                <a:gd name="connsiteX111" fmla="*/ 1452769 w 3244698"/>
                <a:gd name="connsiteY111" fmla="*/ 22123 h 1622323"/>
                <a:gd name="connsiteX112" fmla="*/ 1202046 w 3244698"/>
                <a:gd name="connsiteY112" fmla="*/ 14749 h 1622323"/>
                <a:gd name="connsiteX113" fmla="*/ 1098808 w 3244698"/>
                <a:gd name="connsiteY113" fmla="*/ 7375 h 1622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</a:cxnLst>
              <a:rect l="l" t="t" r="r" b="b"/>
              <a:pathLst>
                <a:path w="3244698" h="1622323">
                  <a:moveTo>
                    <a:pt x="1098808" y="7375"/>
                  </a:moveTo>
                  <a:cubicBezTo>
                    <a:pt x="1074227" y="4917"/>
                    <a:pt x="1069514" y="0"/>
                    <a:pt x="1054562" y="0"/>
                  </a:cubicBezTo>
                  <a:cubicBezTo>
                    <a:pt x="1018907" y="0"/>
                    <a:pt x="992375" y="9136"/>
                    <a:pt x="958698" y="14749"/>
                  </a:cubicBezTo>
                  <a:cubicBezTo>
                    <a:pt x="941553" y="17606"/>
                    <a:pt x="924285" y="19665"/>
                    <a:pt x="907078" y="22123"/>
                  </a:cubicBezTo>
                  <a:cubicBezTo>
                    <a:pt x="899704" y="24581"/>
                    <a:pt x="892430" y="27362"/>
                    <a:pt x="884956" y="29497"/>
                  </a:cubicBezTo>
                  <a:cubicBezTo>
                    <a:pt x="875211" y="32281"/>
                    <a:pt x="865074" y="33666"/>
                    <a:pt x="855459" y="36871"/>
                  </a:cubicBezTo>
                  <a:cubicBezTo>
                    <a:pt x="794901" y="57057"/>
                    <a:pt x="834732" y="53113"/>
                    <a:pt x="752220" y="73742"/>
                  </a:cubicBezTo>
                  <a:cubicBezTo>
                    <a:pt x="732556" y="78658"/>
                    <a:pt x="713221" y="85159"/>
                    <a:pt x="693227" y="88491"/>
                  </a:cubicBezTo>
                  <a:cubicBezTo>
                    <a:pt x="663730" y="93407"/>
                    <a:pt x="633928" y="96752"/>
                    <a:pt x="604737" y="103239"/>
                  </a:cubicBezTo>
                  <a:cubicBezTo>
                    <a:pt x="474005" y="132290"/>
                    <a:pt x="669535" y="105870"/>
                    <a:pt x="494124" y="125362"/>
                  </a:cubicBezTo>
                  <a:cubicBezTo>
                    <a:pt x="489208" y="130278"/>
                    <a:pt x="485594" y="137001"/>
                    <a:pt x="479375" y="140110"/>
                  </a:cubicBezTo>
                  <a:cubicBezTo>
                    <a:pt x="461426" y="149084"/>
                    <a:pt x="426800" y="156941"/>
                    <a:pt x="405633" y="162233"/>
                  </a:cubicBezTo>
                  <a:cubicBezTo>
                    <a:pt x="398259" y="167149"/>
                    <a:pt x="391438" y="173018"/>
                    <a:pt x="383511" y="176981"/>
                  </a:cubicBezTo>
                  <a:cubicBezTo>
                    <a:pt x="376558" y="180457"/>
                    <a:pt x="367856" y="180043"/>
                    <a:pt x="361388" y="184355"/>
                  </a:cubicBezTo>
                  <a:cubicBezTo>
                    <a:pt x="352711" y="190140"/>
                    <a:pt x="347277" y="199802"/>
                    <a:pt x="339266" y="206478"/>
                  </a:cubicBezTo>
                  <a:cubicBezTo>
                    <a:pt x="332457" y="212152"/>
                    <a:pt x="323952" y="215552"/>
                    <a:pt x="317143" y="221226"/>
                  </a:cubicBezTo>
                  <a:cubicBezTo>
                    <a:pt x="309131" y="227902"/>
                    <a:pt x="304348" y="238685"/>
                    <a:pt x="295020" y="243349"/>
                  </a:cubicBezTo>
                  <a:cubicBezTo>
                    <a:pt x="283810" y="248954"/>
                    <a:pt x="270439" y="248265"/>
                    <a:pt x="258149" y="250723"/>
                  </a:cubicBezTo>
                  <a:cubicBezTo>
                    <a:pt x="190063" y="296114"/>
                    <a:pt x="273815" y="238190"/>
                    <a:pt x="221278" y="280220"/>
                  </a:cubicBezTo>
                  <a:cubicBezTo>
                    <a:pt x="214358" y="285756"/>
                    <a:pt x="205964" y="289294"/>
                    <a:pt x="199156" y="294968"/>
                  </a:cubicBezTo>
                  <a:cubicBezTo>
                    <a:pt x="191144" y="301644"/>
                    <a:pt x="185104" y="310487"/>
                    <a:pt x="177033" y="317091"/>
                  </a:cubicBezTo>
                  <a:cubicBezTo>
                    <a:pt x="158009" y="332656"/>
                    <a:pt x="135421" y="343955"/>
                    <a:pt x="118040" y="361336"/>
                  </a:cubicBezTo>
                  <a:cubicBezTo>
                    <a:pt x="82276" y="397100"/>
                    <a:pt x="100113" y="383120"/>
                    <a:pt x="66420" y="405581"/>
                  </a:cubicBezTo>
                  <a:cubicBezTo>
                    <a:pt x="61504" y="412955"/>
                    <a:pt x="57939" y="421437"/>
                    <a:pt x="51672" y="427704"/>
                  </a:cubicBezTo>
                  <a:cubicBezTo>
                    <a:pt x="42981" y="436395"/>
                    <a:pt x="30043" y="440384"/>
                    <a:pt x="22175" y="449826"/>
                  </a:cubicBezTo>
                  <a:cubicBezTo>
                    <a:pt x="17199" y="455798"/>
                    <a:pt x="16686" y="464408"/>
                    <a:pt x="14801" y="471949"/>
                  </a:cubicBezTo>
                  <a:cubicBezTo>
                    <a:pt x="11761" y="484109"/>
                    <a:pt x="10146" y="496585"/>
                    <a:pt x="7427" y="508820"/>
                  </a:cubicBezTo>
                  <a:cubicBezTo>
                    <a:pt x="5229" y="518713"/>
                    <a:pt x="2511" y="528484"/>
                    <a:pt x="53" y="538316"/>
                  </a:cubicBezTo>
                  <a:cubicBezTo>
                    <a:pt x="2511" y="619432"/>
                    <a:pt x="7427" y="700511"/>
                    <a:pt x="7427" y="781665"/>
                  </a:cubicBezTo>
                  <a:cubicBezTo>
                    <a:pt x="7427" y="867732"/>
                    <a:pt x="53" y="953695"/>
                    <a:pt x="53" y="1039762"/>
                  </a:cubicBezTo>
                  <a:cubicBezTo>
                    <a:pt x="53" y="1163580"/>
                    <a:pt x="-1696" y="1107380"/>
                    <a:pt x="14801" y="1165123"/>
                  </a:cubicBezTo>
                  <a:cubicBezTo>
                    <a:pt x="17585" y="1174868"/>
                    <a:pt x="18616" y="1185130"/>
                    <a:pt x="22175" y="1194620"/>
                  </a:cubicBezTo>
                  <a:cubicBezTo>
                    <a:pt x="36769" y="1233538"/>
                    <a:pt x="31216" y="1214317"/>
                    <a:pt x="51672" y="1238865"/>
                  </a:cubicBezTo>
                  <a:cubicBezTo>
                    <a:pt x="59540" y="1248307"/>
                    <a:pt x="65104" y="1259671"/>
                    <a:pt x="73795" y="1268362"/>
                  </a:cubicBezTo>
                  <a:cubicBezTo>
                    <a:pt x="128676" y="1323243"/>
                    <a:pt x="83281" y="1260469"/>
                    <a:pt x="118040" y="1312607"/>
                  </a:cubicBezTo>
                  <a:cubicBezTo>
                    <a:pt x="130421" y="1349750"/>
                    <a:pt x="115491" y="1324624"/>
                    <a:pt x="147537" y="1342104"/>
                  </a:cubicBezTo>
                  <a:cubicBezTo>
                    <a:pt x="209079" y="1375673"/>
                    <a:pt x="185886" y="1374130"/>
                    <a:pt x="228653" y="1386349"/>
                  </a:cubicBezTo>
                  <a:cubicBezTo>
                    <a:pt x="238398" y="1389133"/>
                    <a:pt x="248317" y="1391265"/>
                    <a:pt x="258149" y="1393723"/>
                  </a:cubicBezTo>
                  <a:cubicBezTo>
                    <a:pt x="265523" y="1398639"/>
                    <a:pt x="272126" y="1404980"/>
                    <a:pt x="280272" y="1408471"/>
                  </a:cubicBezTo>
                  <a:cubicBezTo>
                    <a:pt x="289588" y="1412463"/>
                    <a:pt x="299706" y="1414638"/>
                    <a:pt x="309769" y="1415846"/>
                  </a:cubicBezTo>
                  <a:cubicBezTo>
                    <a:pt x="361253" y="1422024"/>
                    <a:pt x="412939" y="1426459"/>
                    <a:pt x="464627" y="1430594"/>
                  </a:cubicBezTo>
                  <a:lnTo>
                    <a:pt x="648982" y="1445342"/>
                  </a:lnTo>
                  <a:cubicBezTo>
                    <a:pt x="658814" y="1447800"/>
                    <a:pt x="668540" y="1450728"/>
                    <a:pt x="678478" y="1452716"/>
                  </a:cubicBezTo>
                  <a:cubicBezTo>
                    <a:pt x="693140" y="1455648"/>
                    <a:pt x="708128" y="1456847"/>
                    <a:pt x="722724" y="1460091"/>
                  </a:cubicBezTo>
                  <a:cubicBezTo>
                    <a:pt x="778923" y="1472580"/>
                    <a:pt x="709111" y="1460517"/>
                    <a:pt x="766969" y="1482213"/>
                  </a:cubicBezTo>
                  <a:cubicBezTo>
                    <a:pt x="778705" y="1486614"/>
                    <a:pt x="791550" y="1487129"/>
                    <a:pt x="803840" y="1489587"/>
                  </a:cubicBezTo>
                  <a:cubicBezTo>
                    <a:pt x="816130" y="1494503"/>
                    <a:pt x="828615" y="1498960"/>
                    <a:pt x="840711" y="1504336"/>
                  </a:cubicBezTo>
                  <a:cubicBezTo>
                    <a:pt x="895379" y="1528633"/>
                    <a:pt x="846897" y="1511314"/>
                    <a:pt x="892330" y="1526458"/>
                  </a:cubicBezTo>
                  <a:cubicBezTo>
                    <a:pt x="919818" y="1544784"/>
                    <a:pt x="927874" y="1552094"/>
                    <a:pt x="966072" y="1563329"/>
                  </a:cubicBezTo>
                  <a:cubicBezTo>
                    <a:pt x="990121" y="1570402"/>
                    <a:pt x="1015804" y="1570875"/>
                    <a:pt x="1039814" y="1578078"/>
                  </a:cubicBezTo>
                  <a:lnTo>
                    <a:pt x="1113556" y="1600200"/>
                  </a:lnTo>
                  <a:cubicBezTo>
                    <a:pt x="1232111" y="1634073"/>
                    <a:pt x="1332452" y="1611047"/>
                    <a:pt x="1474891" y="1614949"/>
                  </a:cubicBezTo>
                  <a:lnTo>
                    <a:pt x="1681369" y="1622323"/>
                  </a:lnTo>
                  <a:cubicBezTo>
                    <a:pt x="1794440" y="1619865"/>
                    <a:pt x="1907652" y="1621109"/>
                    <a:pt x="2020582" y="1614949"/>
                  </a:cubicBezTo>
                  <a:cubicBezTo>
                    <a:pt x="2073898" y="1612041"/>
                    <a:pt x="2091996" y="1595991"/>
                    <a:pt x="2138569" y="1578078"/>
                  </a:cubicBezTo>
                  <a:cubicBezTo>
                    <a:pt x="2153079" y="1572497"/>
                    <a:pt x="2168066" y="1568245"/>
                    <a:pt x="2182814" y="1563329"/>
                  </a:cubicBezTo>
                  <a:cubicBezTo>
                    <a:pt x="2188025" y="1555513"/>
                    <a:pt x="2201803" y="1531712"/>
                    <a:pt x="2212311" y="1526458"/>
                  </a:cubicBezTo>
                  <a:cubicBezTo>
                    <a:pt x="2221376" y="1521926"/>
                    <a:pt x="2231976" y="1521542"/>
                    <a:pt x="2241808" y="1519084"/>
                  </a:cubicBezTo>
                  <a:cubicBezTo>
                    <a:pt x="2249182" y="1514168"/>
                    <a:pt x="2255632" y="1507448"/>
                    <a:pt x="2263930" y="1504336"/>
                  </a:cubicBezTo>
                  <a:cubicBezTo>
                    <a:pt x="2275666" y="1499935"/>
                    <a:pt x="2288566" y="1499681"/>
                    <a:pt x="2300801" y="1496962"/>
                  </a:cubicBezTo>
                  <a:cubicBezTo>
                    <a:pt x="2310695" y="1494763"/>
                    <a:pt x="2320520" y="1492254"/>
                    <a:pt x="2330298" y="1489587"/>
                  </a:cubicBezTo>
                  <a:cubicBezTo>
                    <a:pt x="2347562" y="1484878"/>
                    <a:pt x="2364777" y="1479981"/>
                    <a:pt x="2381917" y="1474839"/>
                  </a:cubicBezTo>
                  <a:cubicBezTo>
                    <a:pt x="2389362" y="1472605"/>
                    <a:pt x="2396318" y="1468356"/>
                    <a:pt x="2404040" y="1467465"/>
                  </a:cubicBezTo>
                  <a:cubicBezTo>
                    <a:pt x="2460415" y="1460960"/>
                    <a:pt x="2573646" y="1452716"/>
                    <a:pt x="2573646" y="1452716"/>
                  </a:cubicBezTo>
                  <a:cubicBezTo>
                    <a:pt x="2583478" y="1450258"/>
                    <a:pt x="2593653" y="1448901"/>
                    <a:pt x="2603143" y="1445342"/>
                  </a:cubicBezTo>
                  <a:cubicBezTo>
                    <a:pt x="2613436" y="1441482"/>
                    <a:pt x="2622595" y="1435058"/>
                    <a:pt x="2632640" y="1430594"/>
                  </a:cubicBezTo>
                  <a:cubicBezTo>
                    <a:pt x="2644736" y="1425218"/>
                    <a:pt x="2657415" y="1421222"/>
                    <a:pt x="2669511" y="1415846"/>
                  </a:cubicBezTo>
                  <a:cubicBezTo>
                    <a:pt x="2679556" y="1411381"/>
                    <a:pt x="2688963" y="1405562"/>
                    <a:pt x="2699008" y="1401097"/>
                  </a:cubicBezTo>
                  <a:cubicBezTo>
                    <a:pt x="2714317" y="1394293"/>
                    <a:pt x="2750422" y="1382281"/>
                    <a:pt x="2765375" y="1371600"/>
                  </a:cubicBezTo>
                  <a:cubicBezTo>
                    <a:pt x="2835133" y="1321774"/>
                    <a:pt x="2736152" y="1375152"/>
                    <a:pt x="2816995" y="1334729"/>
                  </a:cubicBezTo>
                  <a:cubicBezTo>
                    <a:pt x="2827878" y="1318405"/>
                    <a:pt x="2836832" y="1301840"/>
                    <a:pt x="2853866" y="1290484"/>
                  </a:cubicBezTo>
                  <a:cubicBezTo>
                    <a:pt x="2867586" y="1281338"/>
                    <a:pt x="2883363" y="1275736"/>
                    <a:pt x="2898111" y="1268362"/>
                  </a:cubicBezTo>
                  <a:cubicBezTo>
                    <a:pt x="2962740" y="1203730"/>
                    <a:pt x="2880757" y="1282824"/>
                    <a:pt x="2942356" y="1231491"/>
                  </a:cubicBezTo>
                  <a:cubicBezTo>
                    <a:pt x="2950367" y="1224815"/>
                    <a:pt x="2957104" y="1216742"/>
                    <a:pt x="2964478" y="1209368"/>
                  </a:cubicBezTo>
                  <a:cubicBezTo>
                    <a:pt x="2966936" y="1201994"/>
                    <a:pt x="2967854" y="1193911"/>
                    <a:pt x="2971853" y="1187246"/>
                  </a:cubicBezTo>
                  <a:cubicBezTo>
                    <a:pt x="2985446" y="1164591"/>
                    <a:pt x="3018960" y="1160881"/>
                    <a:pt x="3038220" y="1150375"/>
                  </a:cubicBezTo>
                  <a:cubicBezTo>
                    <a:pt x="3134677" y="1097762"/>
                    <a:pt x="2995593" y="1157101"/>
                    <a:pt x="3104588" y="1113504"/>
                  </a:cubicBezTo>
                  <a:cubicBezTo>
                    <a:pt x="3143920" y="1054508"/>
                    <a:pt x="3092297" y="1125795"/>
                    <a:pt x="3141459" y="1076633"/>
                  </a:cubicBezTo>
                  <a:cubicBezTo>
                    <a:pt x="3150150" y="1067942"/>
                    <a:pt x="3155714" y="1056578"/>
                    <a:pt x="3163582" y="1047136"/>
                  </a:cubicBezTo>
                  <a:cubicBezTo>
                    <a:pt x="3168033" y="1041795"/>
                    <a:pt x="3173414" y="1037303"/>
                    <a:pt x="3178330" y="1032387"/>
                  </a:cubicBezTo>
                  <a:cubicBezTo>
                    <a:pt x="3185704" y="1012723"/>
                    <a:pt x="3192375" y="992780"/>
                    <a:pt x="3200453" y="973394"/>
                  </a:cubicBezTo>
                  <a:cubicBezTo>
                    <a:pt x="3209537" y="951592"/>
                    <a:pt x="3235935" y="907614"/>
                    <a:pt x="3244698" y="892278"/>
                  </a:cubicBezTo>
                  <a:cubicBezTo>
                    <a:pt x="3239782" y="835742"/>
                    <a:pt x="3240666" y="778399"/>
                    <a:pt x="3229949" y="722671"/>
                  </a:cubicBezTo>
                  <a:cubicBezTo>
                    <a:pt x="3227980" y="712430"/>
                    <a:pt x="3215745" y="707336"/>
                    <a:pt x="3207827" y="700549"/>
                  </a:cubicBezTo>
                  <a:cubicBezTo>
                    <a:pt x="3198495" y="692550"/>
                    <a:pt x="3187579" y="686519"/>
                    <a:pt x="3178330" y="678426"/>
                  </a:cubicBezTo>
                  <a:cubicBezTo>
                    <a:pt x="3167865" y="669269"/>
                    <a:pt x="3159691" y="657615"/>
                    <a:pt x="3148833" y="648929"/>
                  </a:cubicBezTo>
                  <a:cubicBezTo>
                    <a:pt x="3134992" y="637856"/>
                    <a:pt x="3104588" y="619433"/>
                    <a:pt x="3104588" y="619433"/>
                  </a:cubicBezTo>
                  <a:cubicBezTo>
                    <a:pt x="3097214" y="607143"/>
                    <a:pt x="3091794" y="593444"/>
                    <a:pt x="3082466" y="582562"/>
                  </a:cubicBezTo>
                  <a:cubicBezTo>
                    <a:pt x="3076698" y="575833"/>
                    <a:pt x="3066111" y="574542"/>
                    <a:pt x="3060343" y="567813"/>
                  </a:cubicBezTo>
                  <a:cubicBezTo>
                    <a:pt x="3051015" y="556931"/>
                    <a:pt x="3047296" y="542035"/>
                    <a:pt x="3038220" y="530942"/>
                  </a:cubicBezTo>
                  <a:cubicBezTo>
                    <a:pt x="3025012" y="514799"/>
                    <a:pt x="3006780" y="503161"/>
                    <a:pt x="2993975" y="486697"/>
                  </a:cubicBezTo>
                  <a:cubicBezTo>
                    <a:pt x="2976769" y="464574"/>
                    <a:pt x="2957902" y="443648"/>
                    <a:pt x="2942356" y="420329"/>
                  </a:cubicBezTo>
                  <a:cubicBezTo>
                    <a:pt x="2932524" y="405581"/>
                    <a:pt x="2924083" y="389803"/>
                    <a:pt x="2912859" y="376084"/>
                  </a:cubicBezTo>
                  <a:cubicBezTo>
                    <a:pt x="2901853" y="362632"/>
                    <a:pt x="2888278" y="351503"/>
                    <a:pt x="2875988" y="339213"/>
                  </a:cubicBezTo>
                  <a:cubicBezTo>
                    <a:pt x="2868568" y="316954"/>
                    <a:pt x="2860248" y="285525"/>
                    <a:pt x="2839117" y="272846"/>
                  </a:cubicBezTo>
                  <a:cubicBezTo>
                    <a:pt x="2826827" y="265472"/>
                    <a:pt x="2814400" y="258319"/>
                    <a:pt x="2802246" y="250723"/>
                  </a:cubicBezTo>
                  <a:cubicBezTo>
                    <a:pt x="2794731" y="246026"/>
                    <a:pt x="2788051" y="239938"/>
                    <a:pt x="2780124" y="235975"/>
                  </a:cubicBezTo>
                  <a:cubicBezTo>
                    <a:pt x="2773171" y="232499"/>
                    <a:pt x="2765279" y="231329"/>
                    <a:pt x="2758001" y="228600"/>
                  </a:cubicBezTo>
                  <a:cubicBezTo>
                    <a:pt x="2745607" y="223952"/>
                    <a:pt x="2733181" y="219330"/>
                    <a:pt x="2721130" y="213852"/>
                  </a:cubicBezTo>
                  <a:cubicBezTo>
                    <a:pt x="2706119" y="207029"/>
                    <a:pt x="2693108" y="194679"/>
                    <a:pt x="2676885" y="191729"/>
                  </a:cubicBezTo>
                  <a:cubicBezTo>
                    <a:pt x="2638115" y="184680"/>
                    <a:pt x="2598227" y="186813"/>
                    <a:pt x="2558898" y="184355"/>
                  </a:cubicBezTo>
                  <a:cubicBezTo>
                    <a:pt x="2539233" y="179439"/>
                    <a:pt x="2519970" y="172474"/>
                    <a:pt x="2499904" y="169607"/>
                  </a:cubicBezTo>
                  <a:cubicBezTo>
                    <a:pt x="2477734" y="166440"/>
                    <a:pt x="2435145" y="161330"/>
                    <a:pt x="2411414" y="154858"/>
                  </a:cubicBezTo>
                  <a:cubicBezTo>
                    <a:pt x="2396416" y="150767"/>
                    <a:pt x="2382370" y="143367"/>
                    <a:pt x="2367169" y="140110"/>
                  </a:cubicBezTo>
                  <a:lnTo>
                    <a:pt x="2263930" y="117987"/>
                  </a:lnTo>
                  <a:cubicBezTo>
                    <a:pt x="2251665" y="115405"/>
                    <a:pt x="2239349" y="113071"/>
                    <a:pt x="2227059" y="110613"/>
                  </a:cubicBezTo>
                  <a:lnTo>
                    <a:pt x="2190188" y="103239"/>
                  </a:lnTo>
                  <a:cubicBezTo>
                    <a:pt x="2108911" y="62600"/>
                    <a:pt x="2178644" y="90511"/>
                    <a:pt x="2050078" y="73742"/>
                  </a:cubicBezTo>
                  <a:cubicBezTo>
                    <a:pt x="2018287" y="69595"/>
                    <a:pt x="1960246" y="52824"/>
                    <a:pt x="1924717" y="51620"/>
                  </a:cubicBezTo>
                  <a:cubicBezTo>
                    <a:pt x="1796947" y="47289"/>
                    <a:pt x="1669078" y="46704"/>
                    <a:pt x="1541259" y="44246"/>
                  </a:cubicBezTo>
                  <a:cubicBezTo>
                    <a:pt x="1526511" y="41788"/>
                    <a:pt x="1511519" y="40497"/>
                    <a:pt x="1497014" y="36871"/>
                  </a:cubicBezTo>
                  <a:cubicBezTo>
                    <a:pt x="1481932" y="33100"/>
                    <a:pt x="1468272" y="23286"/>
                    <a:pt x="1452769" y="22123"/>
                  </a:cubicBezTo>
                  <a:cubicBezTo>
                    <a:pt x="1369393" y="15870"/>
                    <a:pt x="1285620" y="17207"/>
                    <a:pt x="1202046" y="14749"/>
                  </a:cubicBezTo>
                  <a:cubicBezTo>
                    <a:pt x="1059493" y="-257"/>
                    <a:pt x="1123389" y="9833"/>
                    <a:pt x="1098808" y="73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6" name="グループ化 95"/>
          <p:cNvGrpSpPr/>
          <p:nvPr/>
        </p:nvGrpSpPr>
        <p:grpSpPr>
          <a:xfrm>
            <a:off x="264053" y="7119262"/>
            <a:ext cx="2749182" cy="1447709"/>
            <a:chOff x="-5006308" y="7011147"/>
            <a:chExt cx="3853313" cy="2029140"/>
          </a:xfrm>
        </p:grpSpPr>
        <p:grpSp>
          <p:nvGrpSpPr>
            <p:cNvPr id="97" name="グループ化 96">
              <a:extLst>
                <a:ext uri="{FF2B5EF4-FFF2-40B4-BE49-F238E27FC236}">
                  <a16:creationId xmlns:a16="http://schemas.microsoft.com/office/drawing/2014/main" id="{3223E964-1DC7-4B78-BD7B-9B49ECF8FE65}"/>
                </a:ext>
              </a:extLst>
            </p:cNvPr>
            <p:cNvGrpSpPr/>
            <p:nvPr/>
          </p:nvGrpSpPr>
          <p:grpSpPr>
            <a:xfrm>
              <a:off x="-5006308" y="7011147"/>
              <a:ext cx="3853313" cy="2029140"/>
              <a:chOff x="5444847" y="5022820"/>
              <a:chExt cx="2881345" cy="1476704"/>
            </a:xfrm>
          </p:grpSpPr>
          <p:grpSp>
            <p:nvGrpSpPr>
              <p:cNvPr id="99" name="グループ化 98">
                <a:extLst>
                  <a:ext uri="{FF2B5EF4-FFF2-40B4-BE49-F238E27FC236}">
                    <a16:creationId xmlns:a16="http://schemas.microsoft.com/office/drawing/2014/main" id="{BB65D879-FE7C-4D41-8744-B8E8D8473CF2}"/>
                  </a:ext>
                </a:extLst>
              </p:cNvPr>
              <p:cNvGrpSpPr/>
              <p:nvPr/>
            </p:nvGrpSpPr>
            <p:grpSpPr>
              <a:xfrm>
                <a:off x="5444847" y="5022820"/>
                <a:ext cx="2794848" cy="1476704"/>
                <a:chOff x="5872040" y="5228555"/>
                <a:chExt cx="2794848" cy="1476704"/>
              </a:xfrm>
            </p:grpSpPr>
            <p:sp>
              <p:nvSpPr>
                <p:cNvPr id="101" name="雲 100">
                  <a:extLst>
                    <a:ext uri="{FF2B5EF4-FFF2-40B4-BE49-F238E27FC236}">
                      <a16:creationId xmlns:a16="http://schemas.microsoft.com/office/drawing/2014/main" id="{81CBF1F0-7A60-43DD-9BB0-EBA3619FCBF7}"/>
                    </a:ext>
                  </a:extLst>
                </p:cNvPr>
                <p:cNvSpPr/>
                <p:nvPr/>
              </p:nvSpPr>
              <p:spPr>
                <a:xfrm>
                  <a:off x="6346361" y="5228555"/>
                  <a:ext cx="728586" cy="452845"/>
                </a:xfrm>
                <a:prstGeom prst="cloud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2" name="雲 101">
                  <a:extLst>
                    <a:ext uri="{FF2B5EF4-FFF2-40B4-BE49-F238E27FC236}">
                      <a16:creationId xmlns:a16="http://schemas.microsoft.com/office/drawing/2014/main" id="{216AAFDD-22FF-4631-946B-C2205C08520F}"/>
                    </a:ext>
                  </a:extLst>
                </p:cNvPr>
                <p:cNvSpPr/>
                <p:nvPr/>
              </p:nvSpPr>
              <p:spPr>
                <a:xfrm>
                  <a:off x="6686329" y="5236874"/>
                  <a:ext cx="728586" cy="452845"/>
                </a:xfrm>
                <a:prstGeom prst="cloud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3" name="雲 102">
                  <a:extLst>
                    <a:ext uri="{FF2B5EF4-FFF2-40B4-BE49-F238E27FC236}">
                      <a16:creationId xmlns:a16="http://schemas.microsoft.com/office/drawing/2014/main" id="{7B48E3BB-BEBF-474B-AA70-8F50AC04DA05}"/>
                    </a:ext>
                  </a:extLst>
                </p:cNvPr>
                <p:cNvSpPr/>
                <p:nvPr/>
              </p:nvSpPr>
              <p:spPr>
                <a:xfrm>
                  <a:off x="6946995" y="5231187"/>
                  <a:ext cx="728586" cy="452845"/>
                </a:xfrm>
                <a:prstGeom prst="cloud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4" name="雲 103">
                  <a:extLst>
                    <a:ext uri="{FF2B5EF4-FFF2-40B4-BE49-F238E27FC236}">
                      <a16:creationId xmlns:a16="http://schemas.microsoft.com/office/drawing/2014/main" id="{62E68D4F-9956-4FD3-89FC-02A770153163}"/>
                    </a:ext>
                  </a:extLst>
                </p:cNvPr>
                <p:cNvSpPr/>
                <p:nvPr/>
              </p:nvSpPr>
              <p:spPr>
                <a:xfrm>
                  <a:off x="5872040" y="5398654"/>
                  <a:ext cx="728586" cy="452845"/>
                </a:xfrm>
                <a:prstGeom prst="cloud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5" name="雲 104">
                  <a:extLst>
                    <a:ext uri="{FF2B5EF4-FFF2-40B4-BE49-F238E27FC236}">
                      <a16:creationId xmlns:a16="http://schemas.microsoft.com/office/drawing/2014/main" id="{37E5247F-31FC-4267-A1F5-298D5AE82DC0}"/>
                    </a:ext>
                  </a:extLst>
                </p:cNvPr>
                <p:cNvSpPr/>
                <p:nvPr/>
              </p:nvSpPr>
              <p:spPr>
                <a:xfrm>
                  <a:off x="5872040" y="5954340"/>
                  <a:ext cx="728586" cy="452845"/>
                </a:xfrm>
                <a:prstGeom prst="cloud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6" name="雲 105">
                  <a:extLst>
                    <a:ext uri="{FF2B5EF4-FFF2-40B4-BE49-F238E27FC236}">
                      <a16:creationId xmlns:a16="http://schemas.microsoft.com/office/drawing/2014/main" id="{D8A0F8FB-BFB1-4332-9C63-F64C7D2B47D4}"/>
                    </a:ext>
                  </a:extLst>
                </p:cNvPr>
                <p:cNvSpPr/>
                <p:nvPr/>
              </p:nvSpPr>
              <p:spPr>
                <a:xfrm>
                  <a:off x="6236333" y="6200421"/>
                  <a:ext cx="728586" cy="452845"/>
                </a:xfrm>
                <a:prstGeom prst="cloud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7" name="雲 106">
                  <a:extLst>
                    <a:ext uri="{FF2B5EF4-FFF2-40B4-BE49-F238E27FC236}">
                      <a16:creationId xmlns:a16="http://schemas.microsoft.com/office/drawing/2014/main" id="{80ADBB0D-EA87-4DC4-852F-51DA4C697C96}"/>
                    </a:ext>
                  </a:extLst>
                </p:cNvPr>
                <p:cNvSpPr/>
                <p:nvPr/>
              </p:nvSpPr>
              <p:spPr>
                <a:xfrm>
                  <a:off x="6821119" y="6252414"/>
                  <a:ext cx="728586" cy="452845"/>
                </a:xfrm>
                <a:prstGeom prst="cloud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108" name="雲 107">
                  <a:extLst>
                    <a:ext uri="{FF2B5EF4-FFF2-40B4-BE49-F238E27FC236}">
                      <a16:creationId xmlns:a16="http://schemas.microsoft.com/office/drawing/2014/main" id="{F5285606-9215-4DE7-9181-42299F754293}"/>
                    </a:ext>
                  </a:extLst>
                </p:cNvPr>
                <p:cNvSpPr/>
                <p:nvPr/>
              </p:nvSpPr>
              <p:spPr>
                <a:xfrm>
                  <a:off x="7420578" y="6204953"/>
                  <a:ext cx="728586" cy="452845"/>
                </a:xfrm>
                <a:prstGeom prst="cloud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9" name="雲 108">
                  <a:extLst>
                    <a:ext uri="{FF2B5EF4-FFF2-40B4-BE49-F238E27FC236}">
                      <a16:creationId xmlns:a16="http://schemas.microsoft.com/office/drawing/2014/main" id="{7CAD8986-C7EC-4EB6-B0EE-FA348CAE6543}"/>
                    </a:ext>
                  </a:extLst>
                </p:cNvPr>
                <p:cNvSpPr/>
                <p:nvPr/>
              </p:nvSpPr>
              <p:spPr>
                <a:xfrm>
                  <a:off x="7430800" y="5259099"/>
                  <a:ext cx="728586" cy="452845"/>
                </a:xfrm>
                <a:prstGeom prst="cloud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0" name="雲 109">
                  <a:extLst>
                    <a:ext uri="{FF2B5EF4-FFF2-40B4-BE49-F238E27FC236}">
                      <a16:creationId xmlns:a16="http://schemas.microsoft.com/office/drawing/2014/main" id="{A5BEBA8A-22AD-432E-860B-4076BCA19CF0}"/>
                    </a:ext>
                  </a:extLst>
                </p:cNvPr>
                <p:cNvSpPr/>
                <p:nvPr/>
              </p:nvSpPr>
              <p:spPr>
                <a:xfrm>
                  <a:off x="7691466" y="5485521"/>
                  <a:ext cx="728586" cy="452845"/>
                </a:xfrm>
                <a:prstGeom prst="cloud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1" name="雲 110">
                  <a:extLst>
                    <a:ext uri="{FF2B5EF4-FFF2-40B4-BE49-F238E27FC236}">
                      <a16:creationId xmlns:a16="http://schemas.microsoft.com/office/drawing/2014/main" id="{BF726975-347F-4958-90CB-BF018FD12455}"/>
                    </a:ext>
                  </a:extLst>
                </p:cNvPr>
                <p:cNvSpPr/>
                <p:nvPr/>
              </p:nvSpPr>
              <p:spPr>
                <a:xfrm>
                  <a:off x="7795093" y="5844421"/>
                  <a:ext cx="728586" cy="452845"/>
                </a:xfrm>
                <a:prstGeom prst="cloud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2" name="雲 111">
                  <a:extLst>
                    <a:ext uri="{FF2B5EF4-FFF2-40B4-BE49-F238E27FC236}">
                      <a16:creationId xmlns:a16="http://schemas.microsoft.com/office/drawing/2014/main" id="{22BA1D8D-F2E4-46C5-9290-A975EFDF2EB9}"/>
                    </a:ext>
                  </a:extLst>
                </p:cNvPr>
                <p:cNvSpPr/>
                <p:nvPr/>
              </p:nvSpPr>
              <p:spPr>
                <a:xfrm>
                  <a:off x="6026730" y="5416116"/>
                  <a:ext cx="1968362" cy="954404"/>
                </a:xfrm>
                <a:prstGeom prst="cloud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3" name="雲 112">
                  <a:extLst>
                    <a:ext uri="{FF2B5EF4-FFF2-40B4-BE49-F238E27FC236}">
                      <a16:creationId xmlns:a16="http://schemas.microsoft.com/office/drawing/2014/main" id="{ADC0DA02-E9D0-4603-8A2C-3105F94DF484}"/>
                    </a:ext>
                  </a:extLst>
                </p:cNvPr>
                <p:cNvSpPr/>
                <p:nvPr/>
              </p:nvSpPr>
              <p:spPr>
                <a:xfrm>
                  <a:off x="7048146" y="5868961"/>
                  <a:ext cx="1019283" cy="633525"/>
                </a:xfrm>
                <a:prstGeom prst="cloud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4" name="雲 113">
                  <a:extLst>
                    <a:ext uri="{FF2B5EF4-FFF2-40B4-BE49-F238E27FC236}">
                      <a16:creationId xmlns:a16="http://schemas.microsoft.com/office/drawing/2014/main" id="{6255EE52-374B-4B92-889E-0C78FC4F9F0C}"/>
                    </a:ext>
                  </a:extLst>
                </p:cNvPr>
                <p:cNvSpPr/>
                <p:nvPr/>
              </p:nvSpPr>
              <p:spPr>
                <a:xfrm>
                  <a:off x="7784871" y="5392392"/>
                  <a:ext cx="728586" cy="452845"/>
                </a:xfrm>
                <a:prstGeom prst="cloud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5" name="雲 114">
                  <a:extLst>
                    <a:ext uri="{FF2B5EF4-FFF2-40B4-BE49-F238E27FC236}">
                      <a16:creationId xmlns:a16="http://schemas.microsoft.com/office/drawing/2014/main" id="{9CE544A8-D860-4C0B-AE3C-4FD66808D65C}"/>
                    </a:ext>
                  </a:extLst>
                </p:cNvPr>
                <p:cNvSpPr/>
                <p:nvPr/>
              </p:nvSpPr>
              <p:spPr>
                <a:xfrm>
                  <a:off x="7938302" y="5962090"/>
                  <a:ext cx="728586" cy="452845"/>
                </a:xfrm>
                <a:prstGeom prst="cloud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100" name="雲 99">
                <a:extLst>
                  <a:ext uri="{FF2B5EF4-FFF2-40B4-BE49-F238E27FC236}">
                    <a16:creationId xmlns:a16="http://schemas.microsoft.com/office/drawing/2014/main" id="{0B4AE4A1-C52F-4BE5-936B-1078495BCEE4}"/>
                  </a:ext>
                </a:extLst>
              </p:cNvPr>
              <p:cNvSpPr/>
              <p:nvPr/>
            </p:nvSpPr>
            <p:spPr>
              <a:xfrm>
                <a:off x="7167456" y="5386103"/>
                <a:ext cx="1158736" cy="720200"/>
              </a:xfrm>
              <a:prstGeom prst="cloud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98" name="フリーフォーム 97"/>
            <p:cNvSpPr/>
            <p:nvPr/>
          </p:nvSpPr>
          <p:spPr>
            <a:xfrm>
              <a:off x="-4634833" y="7155958"/>
              <a:ext cx="3244698" cy="1622323"/>
            </a:xfrm>
            <a:custGeom>
              <a:avLst/>
              <a:gdLst>
                <a:gd name="connsiteX0" fmla="*/ 1098808 w 3244698"/>
                <a:gd name="connsiteY0" fmla="*/ 7375 h 1622323"/>
                <a:gd name="connsiteX1" fmla="*/ 1054562 w 3244698"/>
                <a:gd name="connsiteY1" fmla="*/ 0 h 1622323"/>
                <a:gd name="connsiteX2" fmla="*/ 958698 w 3244698"/>
                <a:gd name="connsiteY2" fmla="*/ 14749 h 1622323"/>
                <a:gd name="connsiteX3" fmla="*/ 907078 w 3244698"/>
                <a:gd name="connsiteY3" fmla="*/ 22123 h 1622323"/>
                <a:gd name="connsiteX4" fmla="*/ 884956 w 3244698"/>
                <a:gd name="connsiteY4" fmla="*/ 29497 h 1622323"/>
                <a:gd name="connsiteX5" fmla="*/ 855459 w 3244698"/>
                <a:gd name="connsiteY5" fmla="*/ 36871 h 1622323"/>
                <a:gd name="connsiteX6" fmla="*/ 752220 w 3244698"/>
                <a:gd name="connsiteY6" fmla="*/ 73742 h 1622323"/>
                <a:gd name="connsiteX7" fmla="*/ 693227 w 3244698"/>
                <a:gd name="connsiteY7" fmla="*/ 88491 h 1622323"/>
                <a:gd name="connsiteX8" fmla="*/ 604737 w 3244698"/>
                <a:gd name="connsiteY8" fmla="*/ 103239 h 1622323"/>
                <a:gd name="connsiteX9" fmla="*/ 494124 w 3244698"/>
                <a:gd name="connsiteY9" fmla="*/ 125362 h 1622323"/>
                <a:gd name="connsiteX10" fmla="*/ 479375 w 3244698"/>
                <a:gd name="connsiteY10" fmla="*/ 140110 h 1622323"/>
                <a:gd name="connsiteX11" fmla="*/ 405633 w 3244698"/>
                <a:gd name="connsiteY11" fmla="*/ 162233 h 1622323"/>
                <a:gd name="connsiteX12" fmla="*/ 383511 w 3244698"/>
                <a:gd name="connsiteY12" fmla="*/ 176981 h 1622323"/>
                <a:gd name="connsiteX13" fmla="*/ 361388 w 3244698"/>
                <a:gd name="connsiteY13" fmla="*/ 184355 h 1622323"/>
                <a:gd name="connsiteX14" fmla="*/ 339266 w 3244698"/>
                <a:gd name="connsiteY14" fmla="*/ 206478 h 1622323"/>
                <a:gd name="connsiteX15" fmla="*/ 317143 w 3244698"/>
                <a:gd name="connsiteY15" fmla="*/ 221226 h 1622323"/>
                <a:gd name="connsiteX16" fmla="*/ 295020 w 3244698"/>
                <a:gd name="connsiteY16" fmla="*/ 243349 h 1622323"/>
                <a:gd name="connsiteX17" fmla="*/ 258149 w 3244698"/>
                <a:gd name="connsiteY17" fmla="*/ 250723 h 1622323"/>
                <a:gd name="connsiteX18" fmla="*/ 221278 w 3244698"/>
                <a:gd name="connsiteY18" fmla="*/ 280220 h 1622323"/>
                <a:gd name="connsiteX19" fmla="*/ 199156 w 3244698"/>
                <a:gd name="connsiteY19" fmla="*/ 294968 h 1622323"/>
                <a:gd name="connsiteX20" fmla="*/ 177033 w 3244698"/>
                <a:gd name="connsiteY20" fmla="*/ 317091 h 1622323"/>
                <a:gd name="connsiteX21" fmla="*/ 118040 w 3244698"/>
                <a:gd name="connsiteY21" fmla="*/ 361336 h 1622323"/>
                <a:gd name="connsiteX22" fmla="*/ 66420 w 3244698"/>
                <a:gd name="connsiteY22" fmla="*/ 405581 h 1622323"/>
                <a:gd name="connsiteX23" fmla="*/ 51672 w 3244698"/>
                <a:gd name="connsiteY23" fmla="*/ 427704 h 1622323"/>
                <a:gd name="connsiteX24" fmla="*/ 22175 w 3244698"/>
                <a:gd name="connsiteY24" fmla="*/ 449826 h 1622323"/>
                <a:gd name="connsiteX25" fmla="*/ 14801 w 3244698"/>
                <a:gd name="connsiteY25" fmla="*/ 471949 h 1622323"/>
                <a:gd name="connsiteX26" fmla="*/ 7427 w 3244698"/>
                <a:gd name="connsiteY26" fmla="*/ 508820 h 1622323"/>
                <a:gd name="connsiteX27" fmla="*/ 53 w 3244698"/>
                <a:gd name="connsiteY27" fmla="*/ 538316 h 1622323"/>
                <a:gd name="connsiteX28" fmla="*/ 7427 w 3244698"/>
                <a:gd name="connsiteY28" fmla="*/ 781665 h 1622323"/>
                <a:gd name="connsiteX29" fmla="*/ 53 w 3244698"/>
                <a:gd name="connsiteY29" fmla="*/ 1039762 h 1622323"/>
                <a:gd name="connsiteX30" fmla="*/ 14801 w 3244698"/>
                <a:gd name="connsiteY30" fmla="*/ 1165123 h 1622323"/>
                <a:gd name="connsiteX31" fmla="*/ 22175 w 3244698"/>
                <a:gd name="connsiteY31" fmla="*/ 1194620 h 1622323"/>
                <a:gd name="connsiteX32" fmla="*/ 51672 w 3244698"/>
                <a:gd name="connsiteY32" fmla="*/ 1238865 h 1622323"/>
                <a:gd name="connsiteX33" fmla="*/ 73795 w 3244698"/>
                <a:gd name="connsiteY33" fmla="*/ 1268362 h 1622323"/>
                <a:gd name="connsiteX34" fmla="*/ 118040 w 3244698"/>
                <a:gd name="connsiteY34" fmla="*/ 1312607 h 1622323"/>
                <a:gd name="connsiteX35" fmla="*/ 147537 w 3244698"/>
                <a:gd name="connsiteY35" fmla="*/ 1342104 h 1622323"/>
                <a:gd name="connsiteX36" fmla="*/ 228653 w 3244698"/>
                <a:gd name="connsiteY36" fmla="*/ 1386349 h 1622323"/>
                <a:gd name="connsiteX37" fmla="*/ 258149 w 3244698"/>
                <a:gd name="connsiteY37" fmla="*/ 1393723 h 1622323"/>
                <a:gd name="connsiteX38" fmla="*/ 280272 w 3244698"/>
                <a:gd name="connsiteY38" fmla="*/ 1408471 h 1622323"/>
                <a:gd name="connsiteX39" fmla="*/ 309769 w 3244698"/>
                <a:gd name="connsiteY39" fmla="*/ 1415846 h 1622323"/>
                <a:gd name="connsiteX40" fmla="*/ 464627 w 3244698"/>
                <a:gd name="connsiteY40" fmla="*/ 1430594 h 1622323"/>
                <a:gd name="connsiteX41" fmla="*/ 648982 w 3244698"/>
                <a:gd name="connsiteY41" fmla="*/ 1445342 h 1622323"/>
                <a:gd name="connsiteX42" fmla="*/ 678478 w 3244698"/>
                <a:gd name="connsiteY42" fmla="*/ 1452716 h 1622323"/>
                <a:gd name="connsiteX43" fmla="*/ 722724 w 3244698"/>
                <a:gd name="connsiteY43" fmla="*/ 1460091 h 1622323"/>
                <a:gd name="connsiteX44" fmla="*/ 766969 w 3244698"/>
                <a:gd name="connsiteY44" fmla="*/ 1482213 h 1622323"/>
                <a:gd name="connsiteX45" fmla="*/ 803840 w 3244698"/>
                <a:gd name="connsiteY45" fmla="*/ 1489587 h 1622323"/>
                <a:gd name="connsiteX46" fmla="*/ 840711 w 3244698"/>
                <a:gd name="connsiteY46" fmla="*/ 1504336 h 1622323"/>
                <a:gd name="connsiteX47" fmla="*/ 892330 w 3244698"/>
                <a:gd name="connsiteY47" fmla="*/ 1526458 h 1622323"/>
                <a:gd name="connsiteX48" fmla="*/ 966072 w 3244698"/>
                <a:gd name="connsiteY48" fmla="*/ 1563329 h 1622323"/>
                <a:gd name="connsiteX49" fmla="*/ 1039814 w 3244698"/>
                <a:gd name="connsiteY49" fmla="*/ 1578078 h 1622323"/>
                <a:gd name="connsiteX50" fmla="*/ 1113556 w 3244698"/>
                <a:gd name="connsiteY50" fmla="*/ 1600200 h 1622323"/>
                <a:gd name="connsiteX51" fmla="*/ 1474891 w 3244698"/>
                <a:gd name="connsiteY51" fmla="*/ 1614949 h 1622323"/>
                <a:gd name="connsiteX52" fmla="*/ 1681369 w 3244698"/>
                <a:gd name="connsiteY52" fmla="*/ 1622323 h 1622323"/>
                <a:gd name="connsiteX53" fmla="*/ 2020582 w 3244698"/>
                <a:gd name="connsiteY53" fmla="*/ 1614949 h 1622323"/>
                <a:gd name="connsiteX54" fmla="*/ 2138569 w 3244698"/>
                <a:gd name="connsiteY54" fmla="*/ 1578078 h 1622323"/>
                <a:gd name="connsiteX55" fmla="*/ 2182814 w 3244698"/>
                <a:gd name="connsiteY55" fmla="*/ 1563329 h 1622323"/>
                <a:gd name="connsiteX56" fmla="*/ 2212311 w 3244698"/>
                <a:gd name="connsiteY56" fmla="*/ 1526458 h 1622323"/>
                <a:gd name="connsiteX57" fmla="*/ 2241808 w 3244698"/>
                <a:gd name="connsiteY57" fmla="*/ 1519084 h 1622323"/>
                <a:gd name="connsiteX58" fmla="*/ 2263930 w 3244698"/>
                <a:gd name="connsiteY58" fmla="*/ 1504336 h 1622323"/>
                <a:gd name="connsiteX59" fmla="*/ 2300801 w 3244698"/>
                <a:gd name="connsiteY59" fmla="*/ 1496962 h 1622323"/>
                <a:gd name="connsiteX60" fmla="*/ 2330298 w 3244698"/>
                <a:gd name="connsiteY60" fmla="*/ 1489587 h 1622323"/>
                <a:gd name="connsiteX61" fmla="*/ 2381917 w 3244698"/>
                <a:gd name="connsiteY61" fmla="*/ 1474839 h 1622323"/>
                <a:gd name="connsiteX62" fmla="*/ 2404040 w 3244698"/>
                <a:gd name="connsiteY62" fmla="*/ 1467465 h 1622323"/>
                <a:gd name="connsiteX63" fmla="*/ 2573646 w 3244698"/>
                <a:gd name="connsiteY63" fmla="*/ 1452716 h 1622323"/>
                <a:gd name="connsiteX64" fmla="*/ 2603143 w 3244698"/>
                <a:gd name="connsiteY64" fmla="*/ 1445342 h 1622323"/>
                <a:gd name="connsiteX65" fmla="*/ 2632640 w 3244698"/>
                <a:gd name="connsiteY65" fmla="*/ 1430594 h 1622323"/>
                <a:gd name="connsiteX66" fmla="*/ 2669511 w 3244698"/>
                <a:gd name="connsiteY66" fmla="*/ 1415846 h 1622323"/>
                <a:gd name="connsiteX67" fmla="*/ 2699008 w 3244698"/>
                <a:gd name="connsiteY67" fmla="*/ 1401097 h 1622323"/>
                <a:gd name="connsiteX68" fmla="*/ 2765375 w 3244698"/>
                <a:gd name="connsiteY68" fmla="*/ 1371600 h 1622323"/>
                <a:gd name="connsiteX69" fmla="*/ 2816995 w 3244698"/>
                <a:gd name="connsiteY69" fmla="*/ 1334729 h 1622323"/>
                <a:gd name="connsiteX70" fmla="*/ 2853866 w 3244698"/>
                <a:gd name="connsiteY70" fmla="*/ 1290484 h 1622323"/>
                <a:gd name="connsiteX71" fmla="*/ 2898111 w 3244698"/>
                <a:gd name="connsiteY71" fmla="*/ 1268362 h 1622323"/>
                <a:gd name="connsiteX72" fmla="*/ 2942356 w 3244698"/>
                <a:gd name="connsiteY72" fmla="*/ 1231491 h 1622323"/>
                <a:gd name="connsiteX73" fmla="*/ 2964478 w 3244698"/>
                <a:gd name="connsiteY73" fmla="*/ 1209368 h 1622323"/>
                <a:gd name="connsiteX74" fmla="*/ 2971853 w 3244698"/>
                <a:gd name="connsiteY74" fmla="*/ 1187246 h 1622323"/>
                <a:gd name="connsiteX75" fmla="*/ 3038220 w 3244698"/>
                <a:gd name="connsiteY75" fmla="*/ 1150375 h 1622323"/>
                <a:gd name="connsiteX76" fmla="*/ 3104588 w 3244698"/>
                <a:gd name="connsiteY76" fmla="*/ 1113504 h 1622323"/>
                <a:gd name="connsiteX77" fmla="*/ 3141459 w 3244698"/>
                <a:gd name="connsiteY77" fmla="*/ 1076633 h 1622323"/>
                <a:gd name="connsiteX78" fmla="*/ 3163582 w 3244698"/>
                <a:gd name="connsiteY78" fmla="*/ 1047136 h 1622323"/>
                <a:gd name="connsiteX79" fmla="*/ 3178330 w 3244698"/>
                <a:gd name="connsiteY79" fmla="*/ 1032387 h 1622323"/>
                <a:gd name="connsiteX80" fmla="*/ 3200453 w 3244698"/>
                <a:gd name="connsiteY80" fmla="*/ 973394 h 1622323"/>
                <a:gd name="connsiteX81" fmla="*/ 3244698 w 3244698"/>
                <a:gd name="connsiteY81" fmla="*/ 892278 h 1622323"/>
                <a:gd name="connsiteX82" fmla="*/ 3229949 w 3244698"/>
                <a:gd name="connsiteY82" fmla="*/ 722671 h 1622323"/>
                <a:gd name="connsiteX83" fmla="*/ 3207827 w 3244698"/>
                <a:gd name="connsiteY83" fmla="*/ 700549 h 1622323"/>
                <a:gd name="connsiteX84" fmla="*/ 3178330 w 3244698"/>
                <a:gd name="connsiteY84" fmla="*/ 678426 h 1622323"/>
                <a:gd name="connsiteX85" fmla="*/ 3148833 w 3244698"/>
                <a:gd name="connsiteY85" fmla="*/ 648929 h 1622323"/>
                <a:gd name="connsiteX86" fmla="*/ 3104588 w 3244698"/>
                <a:gd name="connsiteY86" fmla="*/ 619433 h 1622323"/>
                <a:gd name="connsiteX87" fmla="*/ 3082466 w 3244698"/>
                <a:gd name="connsiteY87" fmla="*/ 582562 h 1622323"/>
                <a:gd name="connsiteX88" fmla="*/ 3060343 w 3244698"/>
                <a:gd name="connsiteY88" fmla="*/ 567813 h 1622323"/>
                <a:gd name="connsiteX89" fmla="*/ 3038220 w 3244698"/>
                <a:gd name="connsiteY89" fmla="*/ 530942 h 1622323"/>
                <a:gd name="connsiteX90" fmla="*/ 2993975 w 3244698"/>
                <a:gd name="connsiteY90" fmla="*/ 486697 h 1622323"/>
                <a:gd name="connsiteX91" fmla="*/ 2942356 w 3244698"/>
                <a:gd name="connsiteY91" fmla="*/ 420329 h 1622323"/>
                <a:gd name="connsiteX92" fmla="*/ 2912859 w 3244698"/>
                <a:gd name="connsiteY92" fmla="*/ 376084 h 1622323"/>
                <a:gd name="connsiteX93" fmla="*/ 2875988 w 3244698"/>
                <a:gd name="connsiteY93" fmla="*/ 339213 h 1622323"/>
                <a:gd name="connsiteX94" fmla="*/ 2839117 w 3244698"/>
                <a:gd name="connsiteY94" fmla="*/ 272846 h 1622323"/>
                <a:gd name="connsiteX95" fmla="*/ 2802246 w 3244698"/>
                <a:gd name="connsiteY95" fmla="*/ 250723 h 1622323"/>
                <a:gd name="connsiteX96" fmla="*/ 2780124 w 3244698"/>
                <a:gd name="connsiteY96" fmla="*/ 235975 h 1622323"/>
                <a:gd name="connsiteX97" fmla="*/ 2758001 w 3244698"/>
                <a:gd name="connsiteY97" fmla="*/ 228600 h 1622323"/>
                <a:gd name="connsiteX98" fmla="*/ 2721130 w 3244698"/>
                <a:gd name="connsiteY98" fmla="*/ 213852 h 1622323"/>
                <a:gd name="connsiteX99" fmla="*/ 2676885 w 3244698"/>
                <a:gd name="connsiteY99" fmla="*/ 191729 h 1622323"/>
                <a:gd name="connsiteX100" fmla="*/ 2558898 w 3244698"/>
                <a:gd name="connsiteY100" fmla="*/ 184355 h 1622323"/>
                <a:gd name="connsiteX101" fmla="*/ 2499904 w 3244698"/>
                <a:gd name="connsiteY101" fmla="*/ 169607 h 1622323"/>
                <a:gd name="connsiteX102" fmla="*/ 2411414 w 3244698"/>
                <a:gd name="connsiteY102" fmla="*/ 154858 h 1622323"/>
                <a:gd name="connsiteX103" fmla="*/ 2367169 w 3244698"/>
                <a:gd name="connsiteY103" fmla="*/ 140110 h 1622323"/>
                <a:gd name="connsiteX104" fmla="*/ 2263930 w 3244698"/>
                <a:gd name="connsiteY104" fmla="*/ 117987 h 1622323"/>
                <a:gd name="connsiteX105" fmla="*/ 2227059 w 3244698"/>
                <a:gd name="connsiteY105" fmla="*/ 110613 h 1622323"/>
                <a:gd name="connsiteX106" fmla="*/ 2190188 w 3244698"/>
                <a:gd name="connsiteY106" fmla="*/ 103239 h 1622323"/>
                <a:gd name="connsiteX107" fmla="*/ 2050078 w 3244698"/>
                <a:gd name="connsiteY107" fmla="*/ 73742 h 1622323"/>
                <a:gd name="connsiteX108" fmla="*/ 1924717 w 3244698"/>
                <a:gd name="connsiteY108" fmla="*/ 51620 h 1622323"/>
                <a:gd name="connsiteX109" fmla="*/ 1541259 w 3244698"/>
                <a:gd name="connsiteY109" fmla="*/ 44246 h 1622323"/>
                <a:gd name="connsiteX110" fmla="*/ 1497014 w 3244698"/>
                <a:gd name="connsiteY110" fmla="*/ 36871 h 1622323"/>
                <a:gd name="connsiteX111" fmla="*/ 1452769 w 3244698"/>
                <a:gd name="connsiteY111" fmla="*/ 22123 h 1622323"/>
                <a:gd name="connsiteX112" fmla="*/ 1202046 w 3244698"/>
                <a:gd name="connsiteY112" fmla="*/ 14749 h 1622323"/>
                <a:gd name="connsiteX113" fmla="*/ 1098808 w 3244698"/>
                <a:gd name="connsiteY113" fmla="*/ 7375 h 1622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</a:cxnLst>
              <a:rect l="l" t="t" r="r" b="b"/>
              <a:pathLst>
                <a:path w="3244698" h="1622323">
                  <a:moveTo>
                    <a:pt x="1098808" y="7375"/>
                  </a:moveTo>
                  <a:cubicBezTo>
                    <a:pt x="1074227" y="4917"/>
                    <a:pt x="1069514" y="0"/>
                    <a:pt x="1054562" y="0"/>
                  </a:cubicBezTo>
                  <a:cubicBezTo>
                    <a:pt x="1018907" y="0"/>
                    <a:pt x="992375" y="9136"/>
                    <a:pt x="958698" y="14749"/>
                  </a:cubicBezTo>
                  <a:cubicBezTo>
                    <a:pt x="941553" y="17606"/>
                    <a:pt x="924285" y="19665"/>
                    <a:pt x="907078" y="22123"/>
                  </a:cubicBezTo>
                  <a:cubicBezTo>
                    <a:pt x="899704" y="24581"/>
                    <a:pt x="892430" y="27362"/>
                    <a:pt x="884956" y="29497"/>
                  </a:cubicBezTo>
                  <a:cubicBezTo>
                    <a:pt x="875211" y="32281"/>
                    <a:pt x="865074" y="33666"/>
                    <a:pt x="855459" y="36871"/>
                  </a:cubicBezTo>
                  <a:cubicBezTo>
                    <a:pt x="794901" y="57057"/>
                    <a:pt x="834732" y="53113"/>
                    <a:pt x="752220" y="73742"/>
                  </a:cubicBezTo>
                  <a:cubicBezTo>
                    <a:pt x="732556" y="78658"/>
                    <a:pt x="713221" y="85159"/>
                    <a:pt x="693227" y="88491"/>
                  </a:cubicBezTo>
                  <a:cubicBezTo>
                    <a:pt x="663730" y="93407"/>
                    <a:pt x="633928" y="96752"/>
                    <a:pt x="604737" y="103239"/>
                  </a:cubicBezTo>
                  <a:cubicBezTo>
                    <a:pt x="474005" y="132290"/>
                    <a:pt x="669535" y="105870"/>
                    <a:pt x="494124" y="125362"/>
                  </a:cubicBezTo>
                  <a:cubicBezTo>
                    <a:pt x="489208" y="130278"/>
                    <a:pt x="485594" y="137001"/>
                    <a:pt x="479375" y="140110"/>
                  </a:cubicBezTo>
                  <a:cubicBezTo>
                    <a:pt x="461426" y="149084"/>
                    <a:pt x="426800" y="156941"/>
                    <a:pt x="405633" y="162233"/>
                  </a:cubicBezTo>
                  <a:cubicBezTo>
                    <a:pt x="398259" y="167149"/>
                    <a:pt x="391438" y="173018"/>
                    <a:pt x="383511" y="176981"/>
                  </a:cubicBezTo>
                  <a:cubicBezTo>
                    <a:pt x="376558" y="180457"/>
                    <a:pt x="367856" y="180043"/>
                    <a:pt x="361388" y="184355"/>
                  </a:cubicBezTo>
                  <a:cubicBezTo>
                    <a:pt x="352711" y="190140"/>
                    <a:pt x="347277" y="199802"/>
                    <a:pt x="339266" y="206478"/>
                  </a:cubicBezTo>
                  <a:cubicBezTo>
                    <a:pt x="332457" y="212152"/>
                    <a:pt x="323952" y="215552"/>
                    <a:pt x="317143" y="221226"/>
                  </a:cubicBezTo>
                  <a:cubicBezTo>
                    <a:pt x="309131" y="227902"/>
                    <a:pt x="304348" y="238685"/>
                    <a:pt x="295020" y="243349"/>
                  </a:cubicBezTo>
                  <a:cubicBezTo>
                    <a:pt x="283810" y="248954"/>
                    <a:pt x="270439" y="248265"/>
                    <a:pt x="258149" y="250723"/>
                  </a:cubicBezTo>
                  <a:cubicBezTo>
                    <a:pt x="190063" y="296114"/>
                    <a:pt x="273815" y="238190"/>
                    <a:pt x="221278" y="280220"/>
                  </a:cubicBezTo>
                  <a:cubicBezTo>
                    <a:pt x="214358" y="285756"/>
                    <a:pt x="205964" y="289294"/>
                    <a:pt x="199156" y="294968"/>
                  </a:cubicBezTo>
                  <a:cubicBezTo>
                    <a:pt x="191144" y="301644"/>
                    <a:pt x="185104" y="310487"/>
                    <a:pt x="177033" y="317091"/>
                  </a:cubicBezTo>
                  <a:cubicBezTo>
                    <a:pt x="158009" y="332656"/>
                    <a:pt x="135421" y="343955"/>
                    <a:pt x="118040" y="361336"/>
                  </a:cubicBezTo>
                  <a:cubicBezTo>
                    <a:pt x="82276" y="397100"/>
                    <a:pt x="100113" y="383120"/>
                    <a:pt x="66420" y="405581"/>
                  </a:cubicBezTo>
                  <a:cubicBezTo>
                    <a:pt x="61504" y="412955"/>
                    <a:pt x="57939" y="421437"/>
                    <a:pt x="51672" y="427704"/>
                  </a:cubicBezTo>
                  <a:cubicBezTo>
                    <a:pt x="42981" y="436395"/>
                    <a:pt x="30043" y="440384"/>
                    <a:pt x="22175" y="449826"/>
                  </a:cubicBezTo>
                  <a:cubicBezTo>
                    <a:pt x="17199" y="455798"/>
                    <a:pt x="16686" y="464408"/>
                    <a:pt x="14801" y="471949"/>
                  </a:cubicBezTo>
                  <a:cubicBezTo>
                    <a:pt x="11761" y="484109"/>
                    <a:pt x="10146" y="496585"/>
                    <a:pt x="7427" y="508820"/>
                  </a:cubicBezTo>
                  <a:cubicBezTo>
                    <a:pt x="5229" y="518713"/>
                    <a:pt x="2511" y="528484"/>
                    <a:pt x="53" y="538316"/>
                  </a:cubicBezTo>
                  <a:cubicBezTo>
                    <a:pt x="2511" y="619432"/>
                    <a:pt x="7427" y="700511"/>
                    <a:pt x="7427" y="781665"/>
                  </a:cubicBezTo>
                  <a:cubicBezTo>
                    <a:pt x="7427" y="867732"/>
                    <a:pt x="53" y="953695"/>
                    <a:pt x="53" y="1039762"/>
                  </a:cubicBezTo>
                  <a:cubicBezTo>
                    <a:pt x="53" y="1163580"/>
                    <a:pt x="-1696" y="1107380"/>
                    <a:pt x="14801" y="1165123"/>
                  </a:cubicBezTo>
                  <a:cubicBezTo>
                    <a:pt x="17585" y="1174868"/>
                    <a:pt x="18616" y="1185130"/>
                    <a:pt x="22175" y="1194620"/>
                  </a:cubicBezTo>
                  <a:cubicBezTo>
                    <a:pt x="36769" y="1233538"/>
                    <a:pt x="31216" y="1214317"/>
                    <a:pt x="51672" y="1238865"/>
                  </a:cubicBezTo>
                  <a:cubicBezTo>
                    <a:pt x="59540" y="1248307"/>
                    <a:pt x="65104" y="1259671"/>
                    <a:pt x="73795" y="1268362"/>
                  </a:cubicBezTo>
                  <a:cubicBezTo>
                    <a:pt x="128676" y="1323243"/>
                    <a:pt x="83281" y="1260469"/>
                    <a:pt x="118040" y="1312607"/>
                  </a:cubicBezTo>
                  <a:cubicBezTo>
                    <a:pt x="130421" y="1349750"/>
                    <a:pt x="115491" y="1324624"/>
                    <a:pt x="147537" y="1342104"/>
                  </a:cubicBezTo>
                  <a:cubicBezTo>
                    <a:pt x="209079" y="1375673"/>
                    <a:pt x="185886" y="1374130"/>
                    <a:pt x="228653" y="1386349"/>
                  </a:cubicBezTo>
                  <a:cubicBezTo>
                    <a:pt x="238398" y="1389133"/>
                    <a:pt x="248317" y="1391265"/>
                    <a:pt x="258149" y="1393723"/>
                  </a:cubicBezTo>
                  <a:cubicBezTo>
                    <a:pt x="265523" y="1398639"/>
                    <a:pt x="272126" y="1404980"/>
                    <a:pt x="280272" y="1408471"/>
                  </a:cubicBezTo>
                  <a:cubicBezTo>
                    <a:pt x="289588" y="1412463"/>
                    <a:pt x="299706" y="1414638"/>
                    <a:pt x="309769" y="1415846"/>
                  </a:cubicBezTo>
                  <a:cubicBezTo>
                    <a:pt x="361253" y="1422024"/>
                    <a:pt x="412939" y="1426459"/>
                    <a:pt x="464627" y="1430594"/>
                  </a:cubicBezTo>
                  <a:lnTo>
                    <a:pt x="648982" y="1445342"/>
                  </a:lnTo>
                  <a:cubicBezTo>
                    <a:pt x="658814" y="1447800"/>
                    <a:pt x="668540" y="1450728"/>
                    <a:pt x="678478" y="1452716"/>
                  </a:cubicBezTo>
                  <a:cubicBezTo>
                    <a:pt x="693140" y="1455648"/>
                    <a:pt x="708128" y="1456847"/>
                    <a:pt x="722724" y="1460091"/>
                  </a:cubicBezTo>
                  <a:cubicBezTo>
                    <a:pt x="778923" y="1472580"/>
                    <a:pt x="709111" y="1460517"/>
                    <a:pt x="766969" y="1482213"/>
                  </a:cubicBezTo>
                  <a:cubicBezTo>
                    <a:pt x="778705" y="1486614"/>
                    <a:pt x="791550" y="1487129"/>
                    <a:pt x="803840" y="1489587"/>
                  </a:cubicBezTo>
                  <a:cubicBezTo>
                    <a:pt x="816130" y="1494503"/>
                    <a:pt x="828615" y="1498960"/>
                    <a:pt x="840711" y="1504336"/>
                  </a:cubicBezTo>
                  <a:cubicBezTo>
                    <a:pt x="895379" y="1528633"/>
                    <a:pt x="846897" y="1511314"/>
                    <a:pt x="892330" y="1526458"/>
                  </a:cubicBezTo>
                  <a:cubicBezTo>
                    <a:pt x="919818" y="1544784"/>
                    <a:pt x="927874" y="1552094"/>
                    <a:pt x="966072" y="1563329"/>
                  </a:cubicBezTo>
                  <a:cubicBezTo>
                    <a:pt x="990121" y="1570402"/>
                    <a:pt x="1015804" y="1570875"/>
                    <a:pt x="1039814" y="1578078"/>
                  </a:cubicBezTo>
                  <a:lnTo>
                    <a:pt x="1113556" y="1600200"/>
                  </a:lnTo>
                  <a:cubicBezTo>
                    <a:pt x="1232111" y="1634073"/>
                    <a:pt x="1332452" y="1611047"/>
                    <a:pt x="1474891" y="1614949"/>
                  </a:cubicBezTo>
                  <a:lnTo>
                    <a:pt x="1681369" y="1622323"/>
                  </a:lnTo>
                  <a:cubicBezTo>
                    <a:pt x="1794440" y="1619865"/>
                    <a:pt x="1907652" y="1621109"/>
                    <a:pt x="2020582" y="1614949"/>
                  </a:cubicBezTo>
                  <a:cubicBezTo>
                    <a:pt x="2073898" y="1612041"/>
                    <a:pt x="2091996" y="1595991"/>
                    <a:pt x="2138569" y="1578078"/>
                  </a:cubicBezTo>
                  <a:cubicBezTo>
                    <a:pt x="2153079" y="1572497"/>
                    <a:pt x="2168066" y="1568245"/>
                    <a:pt x="2182814" y="1563329"/>
                  </a:cubicBezTo>
                  <a:cubicBezTo>
                    <a:pt x="2188025" y="1555513"/>
                    <a:pt x="2201803" y="1531712"/>
                    <a:pt x="2212311" y="1526458"/>
                  </a:cubicBezTo>
                  <a:cubicBezTo>
                    <a:pt x="2221376" y="1521926"/>
                    <a:pt x="2231976" y="1521542"/>
                    <a:pt x="2241808" y="1519084"/>
                  </a:cubicBezTo>
                  <a:cubicBezTo>
                    <a:pt x="2249182" y="1514168"/>
                    <a:pt x="2255632" y="1507448"/>
                    <a:pt x="2263930" y="1504336"/>
                  </a:cubicBezTo>
                  <a:cubicBezTo>
                    <a:pt x="2275666" y="1499935"/>
                    <a:pt x="2288566" y="1499681"/>
                    <a:pt x="2300801" y="1496962"/>
                  </a:cubicBezTo>
                  <a:cubicBezTo>
                    <a:pt x="2310695" y="1494763"/>
                    <a:pt x="2320520" y="1492254"/>
                    <a:pt x="2330298" y="1489587"/>
                  </a:cubicBezTo>
                  <a:cubicBezTo>
                    <a:pt x="2347562" y="1484878"/>
                    <a:pt x="2364777" y="1479981"/>
                    <a:pt x="2381917" y="1474839"/>
                  </a:cubicBezTo>
                  <a:cubicBezTo>
                    <a:pt x="2389362" y="1472605"/>
                    <a:pt x="2396318" y="1468356"/>
                    <a:pt x="2404040" y="1467465"/>
                  </a:cubicBezTo>
                  <a:cubicBezTo>
                    <a:pt x="2460415" y="1460960"/>
                    <a:pt x="2573646" y="1452716"/>
                    <a:pt x="2573646" y="1452716"/>
                  </a:cubicBezTo>
                  <a:cubicBezTo>
                    <a:pt x="2583478" y="1450258"/>
                    <a:pt x="2593653" y="1448901"/>
                    <a:pt x="2603143" y="1445342"/>
                  </a:cubicBezTo>
                  <a:cubicBezTo>
                    <a:pt x="2613436" y="1441482"/>
                    <a:pt x="2622595" y="1435058"/>
                    <a:pt x="2632640" y="1430594"/>
                  </a:cubicBezTo>
                  <a:cubicBezTo>
                    <a:pt x="2644736" y="1425218"/>
                    <a:pt x="2657415" y="1421222"/>
                    <a:pt x="2669511" y="1415846"/>
                  </a:cubicBezTo>
                  <a:cubicBezTo>
                    <a:pt x="2679556" y="1411381"/>
                    <a:pt x="2688963" y="1405562"/>
                    <a:pt x="2699008" y="1401097"/>
                  </a:cubicBezTo>
                  <a:cubicBezTo>
                    <a:pt x="2714317" y="1394293"/>
                    <a:pt x="2750422" y="1382281"/>
                    <a:pt x="2765375" y="1371600"/>
                  </a:cubicBezTo>
                  <a:cubicBezTo>
                    <a:pt x="2835133" y="1321774"/>
                    <a:pt x="2736152" y="1375152"/>
                    <a:pt x="2816995" y="1334729"/>
                  </a:cubicBezTo>
                  <a:cubicBezTo>
                    <a:pt x="2827878" y="1318405"/>
                    <a:pt x="2836832" y="1301840"/>
                    <a:pt x="2853866" y="1290484"/>
                  </a:cubicBezTo>
                  <a:cubicBezTo>
                    <a:pt x="2867586" y="1281338"/>
                    <a:pt x="2883363" y="1275736"/>
                    <a:pt x="2898111" y="1268362"/>
                  </a:cubicBezTo>
                  <a:cubicBezTo>
                    <a:pt x="2962740" y="1203730"/>
                    <a:pt x="2880757" y="1282824"/>
                    <a:pt x="2942356" y="1231491"/>
                  </a:cubicBezTo>
                  <a:cubicBezTo>
                    <a:pt x="2950367" y="1224815"/>
                    <a:pt x="2957104" y="1216742"/>
                    <a:pt x="2964478" y="1209368"/>
                  </a:cubicBezTo>
                  <a:cubicBezTo>
                    <a:pt x="2966936" y="1201994"/>
                    <a:pt x="2967854" y="1193911"/>
                    <a:pt x="2971853" y="1187246"/>
                  </a:cubicBezTo>
                  <a:cubicBezTo>
                    <a:pt x="2985446" y="1164591"/>
                    <a:pt x="3018960" y="1160881"/>
                    <a:pt x="3038220" y="1150375"/>
                  </a:cubicBezTo>
                  <a:cubicBezTo>
                    <a:pt x="3134677" y="1097762"/>
                    <a:pt x="2995593" y="1157101"/>
                    <a:pt x="3104588" y="1113504"/>
                  </a:cubicBezTo>
                  <a:cubicBezTo>
                    <a:pt x="3143920" y="1054508"/>
                    <a:pt x="3092297" y="1125795"/>
                    <a:pt x="3141459" y="1076633"/>
                  </a:cubicBezTo>
                  <a:cubicBezTo>
                    <a:pt x="3150150" y="1067942"/>
                    <a:pt x="3155714" y="1056578"/>
                    <a:pt x="3163582" y="1047136"/>
                  </a:cubicBezTo>
                  <a:cubicBezTo>
                    <a:pt x="3168033" y="1041795"/>
                    <a:pt x="3173414" y="1037303"/>
                    <a:pt x="3178330" y="1032387"/>
                  </a:cubicBezTo>
                  <a:cubicBezTo>
                    <a:pt x="3185704" y="1012723"/>
                    <a:pt x="3192375" y="992780"/>
                    <a:pt x="3200453" y="973394"/>
                  </a:cubicBezTo>
                  <a:cubicBezTo>
                    <a:pt x="3209537" y="951592"/>
                    <a:pt x="3235935" y="907614"/>
                    <a:pt x="3244698" y="892278"/>
                  </a:cubicBezTo>
                  <a:cubicBezTo>
                    <a:pt x="3239782" y="835742"/>
                    <a:pt x="3240666" y="778399"/>
                    <a:pt x="3229949" y="722671"/>
                  </a:cubicBezTo>
                  <a:cubicBezTo>
                    <a:pt x="3227980" y="712430"/>
                    <a:pt x="3215745" y="707336"/>
                    <a:pt x="3207827" y="700549"/>
                  </a:cubicBezTo>
                  <a:cubicBezTo>
                    <a:pt x="3198495" y="692550"/>
                    <a:pt x="3187579" y="686519"/>
                    <a:pt x="3178330" y="678426"/>
                  </a:cubicBezTo>
                  <a:cubicBezTo>
                    <a:pt x="3167865" y="669269"/>
                    <a:pt x="3159691" y="657615"/>
                    <a:pt x="3148833" y="648929"/>
                  </a:cubicBezTo>
                  <a:cubicBezTo>
                    <a:pt x="3134992" y="637856"/>
                    <a:pt x="3104588" y="619433"/>
                    <a:pt x="3104588" y="619433"/>
                  </a:cubicBezTo>
                  <a:cubicBezTo>
                    <a:pt x="3097214" y="607143"/>
                    <a:pt x="3091794" y="593444"/>
                    <a:pt x="3082466" y="582562"/>
                  </a:cubicBezTo>
                  <a:cubicBezTo>
                    <a:pt x="3076698" y="575833"/>
                    <a:pt x="3066111" y="574542"/>
                    <a:pt x="3060343" y="567813"/>
                  </a:cubicBezTo>
                  <a:cubicBezTo>
                    <a:pt x="3051015" y="556931"/>
                    <a:pt x="3047296" y="542035"/>
                    <a:pt x="3038220" y="530942"/>
                  </a:cubicBezTo>
                  <a:cubicBezTo>
                    <a:pt x="3025012" y="514799"/>
                    <a:pt x="3006780" y="503161"/>
                    <a:pt x="2993975" y="486697"/>
                  </a:cubicBezTo>
                  <a:cubicBezTo>
                    <a:pt x="2976769" y="464574"/>
                    <a:pt x="2957902" y="443648"/>
                    <a:pt x="2942356" y="420329"/>
                  </a:cubicBezTo>
                  <a:cubicBezTo>
                    <a:pt x="2932524" y="405581"/>
                    <a:pt x="2924083" y="389803"/>
                    <a:pt x="2912859" y="376084"/>
                  </a:cubicBezTo>
                  <a:cubicBezTo>
                    <a:pt x="2901853" y="362632"/>
                    <a:pt x="2888278" y="351503"/>
                    <a:pt x="2875988" y="339213"/>
                  </a:cubicBezTo>
                  <a:cubicBezTo>
                    <a:pt x="2868568" y="316954"/>
                    <a:pt x="2860248" y="285525"/>
                    <a:pt x="2839117" y="272846"/>
                  </a:cubicBezTo>
                  <a:cubicBezTo>
                    <a:pt x="2826827" y="265472"/>
                    <a:pt x="2814400" y="258319"/>
                    <a:pt x="2802246" y="250723"/>
                  </a:cubicBezTo>
                  <a:cubicBezTo>
                    <a:pt x="2794731" y="246026"/>
                    <a:pt x="2788051" y="239938"/>
                    <a:pt x="2780124" y="235975"/>
                  </a:cubicBezTo>
                  <a:cubicBezTo>
                    <a:pt x="2773171" y="232499"/>
                    <a:pt x="2765279" y="231329"/>
                    <a:pt x="2758001" y="228600"/>
                  </a:cubicBezTo>
                  <a:cubicBezTo>
                    <a:pt x="2745607" y="223952"/>
                    <a:pt x="2733181" y="219330"/>
                    <a:pt x="2721130" y="213852"/>
                  </a:cubicBezTo>
                  <a:cubicBezTo>
                    <a:pt x="2706119" y="207029"/>
                    <a:pt x="2693108" y="194679"/>
                    <a:pt x="2676885" y="191729"/>
                  </a:cubicBezTo>
                  <a:cubicBezTo>
                    <a:pt x="2638115" y="184680"/>
                    <a:pt x="2598227" y="186813"/>
                    <a:pt x="2558898" y="184355"/>
                  </a:cubicBezTo>
                  <a:cubicBezTo>
                    <a:pt x="2539233" y="179439"/>
                    <a:pt x="2519970" y="172474"/>
                    <a:pt x="2499904" y="169607"/>
                  </a:cubicBezTo>
                  <a:cubicBezTo>
                    <a:pt x="2477734" y="166440"/>
                    <a:pt x="2435145" y="161330"/>
                    <a:pt x="2411414" y="154858"/>
                  </a:cubicBezTo>
                  <a:cubicBezTo>
                    <a:pt x="2396416" y="150767"/>
                    <a:pt x="2382370" y="143367"/>
                    <a:pt x="2367169" y="140110"/>
                  </a:cubicBezTo>
                  <a:lnTo>
                    <a:pt x="2263930" y="117987"/>
                  </a:lnTo>
                  <a:cubicBezTo>
                    <a:pt x="2251665" y="115405"/>
                    <a:pt x="2239349" y="113071"/>
                    <a:pt x="2227059" y="110613"/>
                  </a:cubicBezTo>
                  <a:lnTo>
                    <a:pt x="2190188" y="103239"/>
                  </a:lnTo>
                  <a:cubicBezTo>
                    <a:pt x="2108911" y="62600"/>
                    <a:pt x="2178644" y="90511"/>
                    <a:pt x="2050078" y="73742"/>
                  </a:cubicBezTo>
                  <a:cubicBezTo>
                    <a:pt x="2018287" y="69595"/>
                    <a:pt x="1960246" y="52824"/>
                    <a:pt x="1924717" y="51620"/>
                  </a:cubicBezTo>
                  <a:cubicBezTo>
                    <a:pt x="1796947" y="47289"/>
                    <a:pt x="1669078" y="46704"/>
                    <a:pt x="1541259" y="44246"/>
                  </a:cubicBezTo>
                  <a:cubicBezTo>
                    <a:pt x="1526511" y="41788"/>
                    <a:pt x="1511519" y="40497"/>
                    <a:pt x="1497014" y="36871"/>
                  </a:cubicBezTo>
                  <a:cubicBezTo>
                    <a:pt x="1481932" y="33100"/>
                    <a:pt x="1468272" y="23286"/>
                    <a:pt x="1452769" y="22123"/>
                  </a:cubicBezTo>
                  <a:cubicBezTo>
                    <a:pt x="1369393" y="15870"/>
                    <a:pt x="1285620" y="17207"/>
                    <a:pt x="1202046" y="14749"/>
                  </a:cubicBezTo>
                  <a:cubicBezTo>
                    <a:pt x="1059493" y="-257"/>
                    <a:pt x="1123389" y="9833"/>
                    <a:pt x="1098808" y="73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6" name="グループ化 75"/>
          <p:cNvGrpSpPr/>
          <p:nvPr/>
        </p:nvGrpSpPr>
        <p:grpSpPr>
          <a:xfrm>
            <a:off x="1938842" y="6266176"/>
            <a:ext cx="2749182" cy="1447709"/>
            <a:chOff x="-5006308" y="7011147"/>
            <a:chExt cx="3853313" cy="2029140"/>
          </a:xfrm>
        </p:grpSpPr>
        <p:grpSp>
          <p:nvGrpSpPr>
            <p:cNvPr id="77" name="グループ化 76">
              <a:extLst>
                <a:ext uri="{FF2B5EF4-FFF2-40B4-BE49-F238E27FC236}">
                  <a16:creationId xmlns:a16="http://schemas.microsoft.com/office/drawing/2014/main" id="{3223E964-1DC7-4B78-BD7B-9B49ECF8FE65}"/>
                </a:ext>
              </a:extLst>
            </p:cNvPr>
            <p:cNvGrpSpPr/>
            <p:nvPr/>
          </p:nvGrpSpPr>
          <p:grpSpPr>
            <a:xfrm>
              <a:off x="-5006308" y="7011147"/>
              <a:ext cx="3853313" cy="2029140"/>
              <a:chOff x="5444847" y="5022820"/>
              <a:chExt cx="2881345" cy="1476704"/>
            </a:xfrm>
          </p:grpSpPr>
          <p:grpSp>
            <p:nvGrpSpPr>
              <p:cNvPr id="79" name="グループ化 78">
                <a:extLst>
                  <a:ext uri="{FF2B5EF4-FFF2-40B4-BE49-F238E27FC236}">
                    <a16:creationId xmlns:a16="http://schemas.microsoft.com/office/drawing/2014/main" id="{BB65D879-FE7C-4D41-8744-B8E8D8473CF2}"/>
                  </a:ext>
                </a:extLst>
              </p:cNvPr>
              <p:cNvGrpSpPr/>
              <p:nvPr/>
            </p:nvGrpSpPr>
            <p:grpSpPr>
              <a:xfrm>
                <a:off x="5444847" y="5022820"/>
                <a:ext cx="2794848" cy="1476704"/>
                <a:chOff x="5872040" y="5228555"/>
                <a:chExt cx="2794848" cy="1476704"/>
              </a:xfrm>
            </p:grpSpPr>
            <p:sp>
              <p:nvSpPr>
                <p:cNvPr id="81" name="雲 80">
                  <a:extLst>
                    <a:ext uri="{FF2B5EF4-FFF2-40B4-BE49-F238E27FC236}">
                      <a16:creationId xmlns:a16="http://schemas.microsoft.com/office/drawing/2014/main" id="{81CBF1F0-7A60-43DD-9BB0-EBA3619FCBF7}"/>
                    </a:ext>
                  </a:extLst>
                </p:cNvPr>
                <p:cNvSpPr/>
                <p:nvPr/>
              </p:nvSpPr>
              <p:spPr>
                <a:xfrm>
                  <a:off x="6346361" y="5228555"/>
                  <a:ext cx="728586" cy="452845"/>
                </a:xfrm>
                <a:prstGeom prst="cloud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2" name="雲 81">
                  <a:extLst>
                    <a:ext uri="{FF2B5EF4-FFF2-40B4-BE49-F238E27FC236}">
                      <a16:creationId xmlns:a16="http://schemas.microsoft.com/office/drawing/2014/main" id="{216AAFDD-22FF-4631-946B-C2205C08520F}"/>
                    </a:ext>
                  </a:extLst>
                </p:cNvPr>
                <p:cNvSpPr/>
                <p:nvPr/>
              </p:nvSpPr>
              <p:spPr>
                <a:xfrm>
                  <a:off x="6686329" y="5236874"/>
                  <a:ext cx="728586" cy="452845"/>
                </a:xfrm>
                <a:prstGeom prst="cloud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3" name="雲 82">
                  <a:extLst>
                    <a:ext uri="{FF2B5EF4-FFF2-40B4-BE49-F238E27FC236}">
                      <a16:creationId xmlns:a16="http://schemas.microsoft.com/office/drawing/2014/main" id="{7B48E3BB-BEBF-474B-AA70-8F50AC04DA05}"/>
                    </a:ext>
                  </a:extLst>
                </p:cNvPr>
                <p:cNvSpPr/>
                <p:nvPr/>
              </p:nvSpPr>
              <p:spPr>
                <a:xfrm>
                  <a:off x="6946995" y="5231187"/>
                  <a:ext cx="728586" cy="452845"/>
                </a:xfrm>
                <a:prstGeom prst="cloud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4" name="雲 83">
                  <a:extLst>
                    <a:ext uri="{FF2B5EF4-FFF2-40B4-BE49-F238E27FC236}">
                      <a16:creationId xmlns:a16="http://schemas.microsoft.com/office/drawing/2014/main" id="{62E68D4F-9956-4FD3-89FC-02A770153163}"/>
                    </a:ext>
                  </a:extLst>
                </p:cNvPr>
                <p:cNvSpPr/>
                <p:nvPr/>
              </p:nvSpPr>
              <p:spPr>
                <a:xfrm>
                  <a:off x="5872040" y="5398654"/>
                  <a:ext cx="728586" cy="452845"/>
                </a:xfrm>
                <a:prstGeom prst="cloud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5" name="雲 84">
                  <a:extLst>
                    <a:ext uri="{FF2B5EF4-FFF2-40B4-BE49-F238E27FC236}">
                      <a16:creationId xmlns:a16="http://schemas.microsoft.com/office/drawing/2014/main" id="{37E5247F-31FC-4267-A1F5-298D5AE82DC0}"/>
                    </a:ext>
                  </a:extLst>
                </p:cNvPr>
                <p:cNvSpPr/>
                <p:nvPr/>
              </p:nvSpPr>
              <p:spPr>
                <a:xfrm>
                  <a:off x="5872040" y="5954340"/>
                  <a:ext cx="728586" cy="452845"/>
                </a:xfrm>
                <a:prstGeom prst="cloud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6" name="雲 85">
                  <a:extLst>
                    <a:ext uri="{FF2B5EF4-FFF2-40B4-BE49-F238E27FC236}">
                      <a16:creationId xmlns:a16="http://schemas.microsoft.com/office/drawing/2014/main" id="{D8A0F8FB-BFB1-4332-9C63-F64C7D2B47D4}"/>
                    </a:ext>
                  </a:extLst>
                </p:cNvPr>
                <p:cNvSpPr/>
                <p:nvPr/>
              </p:nvSpPr>
              <p:spPr>
                <a:xfrm>
                  <a:off x="6236333" y="6200421"/>
                  <a:ext cx="728586" cy="452845"/>
                </a:xfrm>
                <a:prstGeom prst="cloud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7" name="雲 86">
                  <a:extLst>
                    <a:ext uri="{FF2B5EF4-FFF2-40B4-BE49-F238E27FC236}">
                      <a16:creationId xmlns:a16="http://schemas.microsoft.com/office/drawing/2014/main" id="{80ADBB0D-EA87-4DC4-852F-51DA4C697C96}"/>
                    </a:ext>
                  </a:extLst>
                </p:cNvPr>
                <p:cNvSpPr/>
                <p:nvPr/>
              </p:nvSpPr>
              <p:spPr>
                <a:xfrm>
                  <a:off x="6821119" y="6252414"/>
                  <a:ext cx="728586" cy="452845"/>
                </a:xfrm>
                <a:prstGeom prst="cloud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88" name="雲 87">
                  <a:extLst>
                    <a:ext uri="{FF2B5EF4-FFF2-40B4-BE49-F238E27FC236}">
                      <a16:creationId xmlns:a16="http://schemas.microsoft.com/office/drawing/2014/main" id="{F5285606-9215-4DE7-9181-42299F754293}"/>
                    </a:ext>
                  </a:extLst>
                </p:cNvPr>
                <p:cNvSpPr/>
                <p:nvPr/>
              </p:nvSpPr>
              <p:spPr>
                <a:xfrm>
                  <a:off x="7420578" y="6204953"/>
                  <a:ext cx="728586" cy="452845"/>
                </a:xfrm>
                <a:prstGeom prst="cloud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9" name="雲 88">
                  <a:extLst>
                    <a:ext uri="{FF2B5EF4-FFF2-40B4-BE49-F238E27FC236}">
                      <a16:creationId xmlns:a16="http://schemas.microsoft.com/office/drawing/2014/main" id="{7CAD8986-C7EC-4EB6-B0EE-FA348CAE6543}"/>
                    </a:ext>
                  </a:extLst>
                </p:cNvPr>
                <p:cNvSpPr/>
                <p:nvPr/>
              </p:nvSpPr>
              <p:spPr>
                <a:xfrm>
                  <a:off x="7430800" y="5259099"/>
                  <a:ext cx="728586" cy="452845"/>
                </a:xfrm>
                <a:prstGeom prst="cloud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0" name="雲 89">
                  <a:extLst>
                    <a:ext uri="{FF2B5EF4-FFF2-40B4-BE49-F238E27FC236}">
                      <a16:creationId xmlns:a16="http://schemas.microsoft.com/office/drawing/2014/main" id="{A5BEBA8A-22AD-432E-860B-4076BCA19CF0}"/>
                    </a:ext>
                  </a:extLst>
                </p:cNvPr>
                <p:cNvSpPr/>
                <p:nvPr/>
              </p:nvSpPr>
              <p:spPr>
                <a:xfrm>
                  <a:off x="7691466" y="5485521"/>
                  <a:ext cx="728586" cy="452845"/>
                </a:xfrm>
                <a:prstGeom prst="cloud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1" name="雲 90">
                  <a:extLst>
                    <a:ext uri="{FF2B5EF4-FFF2-40B4-BE49-F238E27FC236}">
                      <a16:creationId xmlns:a16="http://schemas.microsoft.com/office/drawing/2014/main" id="{BF726975-347F-4958-90CB-BF018FD12455}"/>
                    </a:ext>
                  </a:extLst>
                </p:cNvPr>
                <p:cNvSpPr/>
                <p:nvPr/>
              </p:nvSpPr>
              <p:spPr>
                <a:xfrm>
                  <a:off x="7795093" y="5844421"/>
                  <a:ext cx="728586" cy="452845"/>
                </a:xfrm>
                <a:prstGeom prst="cloud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2" name="雲 91">
                  <a:extLst>
                    <a:ext uri="{FF2B5EF4-FFF2-40B4-BE49-F238E27FC236}">
                      <a16:creationId xmlns:a16="http://schemas.microsoft.com/office/drawing/2014/main" id="{22BA1D8D-F2E4-46C5-9290-A975EFDF2EB9}"/>
                    </a:ext>
                  </a:extLst>
                </p:cNvPr>
                <p:cNvSpPr/>
                <p:nvPr/>
              </p:nvSpPr>
              <p:spPr>
                <a:xfrm>
                  <a:off x="6026730" y="5416116"/>
                  <a:ext cx="1968362" cy="954404"/>
                </a:xfrm>
                <a:prstGeom prst="cloud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3" name="雲 92">
                  <a:extLst>
                    <a:ext uri="{FF2B5EF4-FFF2-40B4-BE49-F238E27FC236}">
                      <a16:creationId xmlns:a16="http://schemas.microsoft.com/office/drawing/2014/main" id="{ADC0DA02-E9D0-4603-8A2C-3105F94DF484}"/>
                    </a:ext>
                  </a:extLst>
                </p:cNvPr>
                <p:cNvSpPr/>
                <p:nvPr/>
              </p:nvSpPr>
              <p:spPr>
                <a:xfrm>
                  <a:off x="7048146" y="5868961"/>
                  <a:ext cx="1019283" cy="633525"/>
                </a:xfrm>
                <a:prstGeom prst="cloud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4" name="雲 93">
                  <a:extLst>
                    <a:ext uri="{FF2B5EF4-FFF2-40B4-BE49-F238E27FC236}">
                      <a16:creationId xmlns:a16="http://schemas.microsoft.com/office/drawing/2014/main" id="{6255EE52-374B-4B92-889E-0C78FC4F9F0C}"/>
                    </a:ext>
                  </a:extLst>
                </p:cNvPr>
                <p:cNvSpPr/>
                <p:nvPr/>
              </p:nvSpPr>
              <p:spPr>
                <a:xfrm>
                  <a:off x="7784871" y="5392392"/>
                  <a:ext cx="728586" cy="452845"/>
                </a:xfrm>
                <a:prstGeom prst="cloud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5" name="雲 94">
                  <a:extLst>
                    <a:ext uri="{FF2B5EF4-FFF2-40B4-BE49-F238E27FC236}">
                      <a16:creationId xmlns:a16="http://schemas.microsoft.com/office/drawing/2014/main" id="{9CE544A8-D860-4C0B-AE3C-4FD66808D65C}"/>
                    </a:ext>
                  </a:extLst>
                </p:cNvPr>
                <p:cNvSpPr/>
                <p:nvPr/>
              </p:nvSpPr>
              <p:spPr>
                <a:xfrm>
                  <a:off x="7938302" y="5962090"/>
                  <a:ext cx="728586" cy="452845"/>
                </a:xfrm>
                <a:prstGeom prst="cloud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80" name="雲 79">
                <a:extLst>
                  <a:ext uri="{FF2B5EF4-FFF2-40B4-BE49-F238E27FC236}">
                    <a16:creationId xmlns:a16="http://schemas.microsoft.com/office/drawing/2014/main" id="{0B4AE4A1-C52F-4BE5-936B-1078495BCEE4}"/>
                  </a:ext>
                </a:extLst>
              </p:cNvPr>
              <p:cNvSpPr/>
              <p:nvPr/>
            </p:nvSpPr>
            <p:spPr>
              <a:xfrm>
                <a:off x="7167456" y="5386103"/>
                <a:ext cx="1158736" cy="720200"/>
              </a:xfrm>
              <a:prstGeom prst="cloud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78" name="フリーフォーム 77"/>
            <p:cNvSpPr/>
            <p:nvPr/>
          </p:nvSpPr>
          <p:spPr>
            <a:xfrm>
              <a:off x="-4634833" y="7155958"/>
              <a:ext cx="3244698" cy="1622323"/>
            </a:xfrm>
            <a:custGeom>
              <a:avLst/>
              <a:gdLst>
                <a:gd name="connsiteX0" fmla="*/ 1098808 w 3244698"/>
                <a:gd name="connsiteY0" fmla="*/ 7375 h 1622323"/>
                <a:gd name="connsiteX1" fmla="*/ 1054562 w 3244698"/>
                <a:gd name="connsiteY1" fmla="*/ 0 h 1622323"/>
                <a:gd name="connsiteX2" fmla="*/ 958698 w 3244698"/>
                <a:gd name="connsiteY2" fmla="*/ 14749 h 1622323"/>
                <a:gd name="connsiteX3" fmla="*/ 907078 w 3244698"/>
                <a:gd name="connsiteY3" fmla="*/ 22123 h 1622323"/>
                <a:gd name="connsiteX4" fmla="*/ 884956 w 3244698"/>
                <a:gd name="connsiteY4" fmla="*/ 29497 h 1622323"/>
                <a:gd name="connsiteX5" fmla="*/ 855459 w 3244698"/>
                <a:gd name="connsiteY5" fmla="*/ 36871 h 1622323"/>
                <a:gd name="connsiteX6" fmla="*/ 752220 w 3244698"/>
                <a:gd name="connsiteY6" fmla="*/ 73742 h 1622323"/>
                <a:gd name="connsiteX7" fmla="*/ 693227 w 3244698"/>
                <a:gd name="connsiteY7" fmla="*/ 88491 h 1622323"/>
                <a:gd name="connsiteX8" fmla="*/ 604737 w 3244698"/>
                <a:gd name="connsiteY8" fmla="*/ 103239 h 1622323"/>
                <a:gd name="connsiteX9" fmla="*/ 494124 w 3244698"/>
                <a:gd name="connsiteY9" fmla="*/ 125362 h 1622323"/>
                <a:gd name="connsiteX10" fmla="*/ 479375 w 3244698"/>
                <a:gd name="connsiteY10" fmla="*/ 140110 h 1622323"/>
                <a:gd name="connsiteX11" fmla="*/ 405633 w 3244698"/>
                <a:gd name="connsiteY11" fmla="*/ 162233 h 1622323"/>
                <a:gd name="connsiteX12" fmla="*/ 383511 w 3244698"/>
                <a:gd name="connsiteY12" fmla="*/ 176981 h 1622323"/>
                <a:gd name="connsiteX13" fmla="*/ 361388 w 3244698"/>
                <a:gd name="connsiteY13" fmla="*/ 184355 h 1622323"/>
                <a:gd name="connsiteX14" fmla="*/ 339266 w 3244698"/>
                <a:gd name="connsiteY14" fmla="*/ 206478 h 1622323"/>
                <a:gd name="connsiteX15" fmla="*/ 317143 w 3244698"/>
                <a:gd name="connsiteY15" fmla="*/ 221226 h 1622323"/>
                <a:gd name="connsiteX16" fmla="*/ 295020 w 3244698"/>
                <a:gd name="connsiteY16" fmla="*/ 243349 h 1622323"/>
                <a:gd name="connsiteX17" fmla="*/ 258149 w 3244698"/>
                <a:gd name="connsiteY17" fmla="*/ 250723 h 1622323"/>
                <a:gd name="connsiteX18" fmla="*/ 221278 w 3244698"/>
                <a:gd name="connsiteY18" fmla="*/ 280220 h 1622323"/>
                <a:gd name="connsiteX19" fmla="*/ 199156 w 3244698"/>
                <a:gd name="connsiteY19" fmla="*/ 294968 h 1622323"/>
                <a:gd name="connsiteX20" fmla="*/ 177033 w 3244698"/>
                <a:gd name="connsiteY20" fmla="*/ 317091 h 1622323"/>
                <a:gd name="connsiteX21" fmla="*/ 118040 w 3244698"/>
                <a:gd name="connsiteY21" fmla="*/ 361336 h 1622323"/>
                <a:gd name="connsiteX22" fmla="*/ 66420 w 3244698"/>
                <a:gd name="connsiteY22" fmla="*/ 405581 h 1622323"/>
                <a:gd name="connsiteX23" fmla="*/ 51672 w 3244698"/>
                <a:gd name="connsiteY23" fmla="*/ 427704 h 1622323"/>
                <a:gd name="connsiteX24" fmla="*/ 22175 w 3244698"/>
                <a:gd name="connsiteY24" fmla="*/ 449826 h 1622323"/>
                <a:gd name="connsiteX25" fmla="*/ 14801 w 3244698"/>
                <a:gd name="connsiteY25" fmla="*/ 471949 h 1622323"/>
                <a:gd name="connsiteX26" fmla="*/ 7427 w 3244698"/>
                <a:gd name="connsiteY26" fmla="*/ 508820 h 1622323"/>
                <a:gd name="connsiteX27" fmla="*/ 53 w 3244698"/>
                <a:gd name="connsiteY27" fmla="*/ 538316 h 1622323"/>
                <a:gd name="connsiteX28" fmla="*/ 7427 w 3244698"/>
                <a:gd name="connsiteY28" fmla="*/ 781665 h 1622323"/>
                <a:gd name="connsiteX29" fmla="*/ 53 w 3244698"/>
                <a:gd name="connsiteY29" fmla="*/ 1039762 h 1622323"/>
                <a:gd name="connsiteX30" fmla="*/ 14801 w 3244698"/>
                <a:gd name="connsiteY30" fmla="*/ 1165123 h 1622323"/>
                <a:gd name="connsiteX31" fmla="*/ 22175 w 3244698"/>
                <a:gd name="connsiteY31" fmla="*/ 1194620 h 1622323"/>
                <a:gd name="connsiteX32" fmla="*/ 51672 w 3244698"/>
                <a:gd name="connsiteY32" fmla="*/ 1238865 h 1622323"/>
                <a:gd name="connsiteX33" fmla="*/ 73795 w 3244698"/>
                <a:gd name="connsiteY33" fmla="*/ 1268362 h 1622323"/>
                <a:gd name="connsiteX34" fmla="*/ 118040 w 3244698"/>
                <a:gd name="connsiteY34" fmla="*/ 1312607 h 1622323"/>
                <a:gd name="connsiteX35" fmla="*/ 147537 w 3244698"/>
                <a:gd name="connsiteY35" fmla="*/ 1342104 h 1622323"/>
                <a:gd name="connsiteX36" fmla="*/ 228653 w 3244698"/>
                <a:gd name="connsiteY36" fmla="*/ 1386349 h 1622323"/>
                <a:gd name="connsiteX37" fmla="*/ 258149 w 3244698"/>
                <a:gd name="connsiteY37" fmla="*/ 1393723 h 1622323"/>
                <a:gd name="connsiteX38" fmla="*/ 280272 w 3244698"/>
                <a:gd name="connsiteY38" fmla="*/ 1408471 h 1622323"/>
                <a:gd name="connsiteX39" fmla="*/ 309769 w 3244698"/>
                <a:gd name="connsiteY39" fmla="*/ 1415846 h 1622323"/>
                <a:gd name="connsiteX40" fmla="*/ 464627 w 3244698"/>
                <a:gd name="connsiteY40" fmla="*/ 1430594 h 1622323"/>
                <a:gd name="connsiteX41" fmla="*/ 648982 w 3244698"/>
                <a:gd name="connsiteY41" fmla="*/ 1445342 h 1622323"/>
                <a:gd name="connsiteX42" fmla="*/ 678478 w 3244698"/>
                <a:gd name="connsiteY42" fmla="*/ 1452716 h 1622323"/>
                <a:gd name="connsiteX43" fmla="*/ 722724 w 3244698"/>
                <a:gd name="connsiteY43" fmla="*/ 1460091 h 1622323"/>
                <a:gd name="connsiteX44" fmla="*/ 766969 w 3244698"/>
                <a:gd name="connsiteY44" fmla="*/ 1482213 h 1622323"/>
                <a:gd name="connsiteX45" fmla="*/ 803840 w 3244698"/>
                <a:gd name="connsiteY45" fmla="*/ 1489587 h 1622323"/>
                <a:gd name="connsiteX46" fmla="*/ 840711 w 3244698"/>
                <a:gd name="connsiteY46" fmla="*/ 1504336 h 1622323"/>
                <a:gd name="connsiteX47" fmla="*/ 892330 w 3244698"/>
                <a:gd name="connsiteY47" fmla="*/ 1526458 h 1622323"/>
                <a:gd name="connsiteX48" fmla="*/ 966072 w 3244698"/>
                <a:gd name="connsiteY48" fmla="*/ 1563329 h 1622323"/>
                <a:gd name="connsiteX49" fmla="*/ 1039814 w 3244698"/>
                <a:gd name="connsiteY49" fmla="*/ 1578078 h 1622323"/>
                <a:gd name="connsiteX50" fmla="*/ 1113556 w 3244698"/>
                <a:gd name="connsiteY50" fmla="*/ 1600200 h 1622323"/>
                <a:gd name="connsiteX51" fmla="*/ 1474891 w 3244698"/>
                <a:gd name="connsiteY51" fmla="*/ 1614949 h 1622323"/>
                <a:gd name="connsiteX52" fmla="*/ 1681369 w 3244698"/>
                <a:gd name="connsiteY52" fmla="*/ 1622323 h 1622323"/>
                <a:gd name="connsiteX53" fmla="*/ 2020582 w 3244698"/>
                <a:gd name="connsiteY53" fmla="*/ 1614949 h 1622323"/>
                <a:gd name="connsiteX54" fmla="*/ 2138569 w 3244698"/>
                <a:gd name="connsiteY54" fmla="*/ 1578078 h 1622323"/>
                <a:gd name="connsiteX55" fmla="*/ 2182814 w 3244698"/>
                <a:gd name="connsiteY55" fmla="*/ 1563329 h 1622323"/>
                <a:gd name="connsiteX56" fmla="*/ 2212311 w 3244698"/>
                <a:gd name="connsiteY56" fmla="*/ 1526458 h 1622323"/>
                <a:gd name="connsiteX57" fmla="*/ 2241808 w 3244698"/>
                <a:gd name="connsiteY57" fmla="*/ 1519084 h 1622323"/>
                <a:gd name="connsiteX58" fmla="*/ 2263930 w 3244698"/>
                <a:gd name="connsiteY58" fmla="*/ 1504336 h 1622323"/>
                <a:gd name="connsiteX59" fmla="*/ 2300801 w 3244698"/>
                <a:gd name="connsiteY59" fmla="*/ 1496962 h 1622323"/>
                <a:gd name="connsiteX60" fmla="*/ 2330298 w 3244698"/>
                <a:gd name="connsiteY60" fmla="*/ 1489587 h 1622323"/>
                <a:gd name="connsiteX61" fmla="*/ 2381917 w 3244698"/>
                <a:gd name="connsiteY61" fmla="*/ 1474839 h 1622323"/>
                <a:gd name="connsiteX62" fmla="*/ 2404040 w 3244698"/>
                <a:gd name="connsiteY62" fmla="*/ 1467465 h 1622323"/>
                <a:gd name="connsiteX63" fmla="*/ 2573646 w 3244698"/>
                <a:gd name="connsiteY63" fmla="*/ 1452716 h 1622323"/>
                <a:gd name="connsiteX64" fmla="*/ 2603143 w 3244698"/>
                <a:gd name="connsiteY64" fmla="*/ 1445342 h 1622323"/>
                <a:gd name="connsiteX65" fmla="*/ 2632640 w 3244698"/>
                <a:gd name="connsiteY65" fmla="*/ 1430594 h 1622323"/>
                <a:gd name="connsiteX66" fmla="*/ 2669511 w 3244698"/>
                <a:gd name="connsiteY66" fmla="*/ 1415846 h 1622323"/>
                <a:gd name="connsiteX67" fmla="*/ 2699008 w 3244698"/>
                <a:gd name="connsiteY67" fmla="*/ 1401097 h 1622323"/>
                <a:gd name="connsiteX68" fmla="*/ 2765375 w 3244698"/>
                <a:gd name="connsiteY68" fmla="*/ 1371600 h 1622323"/>
                <a:gd name="connsiteX69" fmla="*/ 2816995 w 3244698"/>
                <a:gd name="connsiteY69" fmla="*/ 1334729 h 1622323"/>
                <a:gd name="connsiteX70" fmla="*/ 2853866 w 3244698"/>
                <a:gd name="connsiteY70" fmla="*/ 1290484 h 1622323"/>
                <a:gd name="connsiteX71" fmla="*/ 2898111 w 3244698"/>
                <a:gd name="connsiteY71" fmla="*/ 1268362 h 1622323"/>
                <a:gd name="connsiteX72" fmla="*/ 2942356 w 3244698"/>
                <a:gd name="connsiteY72" fmla="*/ 1231491 h 1622323"/>
                <a:gd name="connsiteX73" fmla="*/ 2964478 w 3244698"/>
                <a:gd name="connsiteY73" fmla="*/ 1209368 h 1622323"/>
                <a:gd name="connsiteX74" fmla="*/ 2971853 w 3244698"/>
                <a:gd name="connsiteY74" fmla="*/ 1187246 h 1622323"/>
                <a:gd name="connsiteX75" fmla="*/ 3038220 w 3244698"/>
                <a:gd name="connsiteY75" fmla="*/ 1150375 h 1622323"/>
                <a:gd name="connsiteX76" fmla="*/ 3104588 w 3244698"/>
                <a:gd name="connsiteY76" fmla="*/ 1113504 h 1622323"/>
                <a:gd name="connsiteX77" fmla="*/ 3141459 w 3244698"/>
                <a:gd name="connsiteY77" fmla="*/ 1076633 h 1622323"/>
                <a:gd name="connsiteX78" fmla="*/ 3163582 w 3244698"/>
                <a:gd name="connsiteY78" fmla="*/ 1047136 h 1622323"/>
                <a:gd name="connsiteX79" fmla="*/ 3178330 w 3244698"/>
                <a:gd name="connsiteY79" fmla="*/ 1032387 h 1622323"/>
                <a:gd name="connsiteX80" fmla="*/ 3200453 w 3244698"/>
                <a:gd name="connsiteY80" fmla="*/ 973394 h 1622323"/>
                <a:gd name="connsiteX81" fmla="*/ 3244698 w 3244698"/>
                <a:gd name="connsiteY81" fmla="*/ 892278 h 1622323"/>
                <a:gd name="connsiteX82" fmla="*/ 3229949 w 3244698"/>
                <a:gd name="connsiteY82" fmla="*/ 722671 h 1622323"/>
                <a:gd name="connsiteX83" fmla="*/ 3207827 w 3244698"/>
                <a:gd name="connsiteY83" fmla="*/ 700549 h 1622323"/>
                <a:gd name="connsiteX84" fmla="*/ 3178330 w 3244698"/>
                <a:gd name="connsiteY84" fmla="*/ 678426 h 1622323"/>
                <a:gd name="connsiteX85" fmla="*/ 3148833 w 3244698"/>
                <a:gd name="connsiteY85" fmla="*/ 648929 h 1622323"/>
                <a:gd name="connsiteX86" fmla="*/ 3104588 w 3244698"/>
                <a:gd name="connsiteY86" fmla="*/ 619433 h 1622323"/>
                <a:gd name="connsiteX87" fmla="*/ 3082466 w 3244698"/>
                <a:gd name="connsiteY87" fmla="*/ 582562 h 1622323"/>
                <a:gd name="connsiteX88" fmla="*/ 3060343 w 3244698"/>
                <a:gd name="connsiteY88" fmla="*/ 567813 h 1622323"/>
                <a:gd name="connsiteX89" fmla="*/ 3038220 w 3244698"/>
                <a:gd name="connsiteY89" fmla="*/ 530942 h 1622323"/>
                <a:gd name="connsiteX90" fmla="*/ 2993975 w 3244698"/>
                <a:gd name="connsiteY90" fmla="*/ 486697 h 1622323"/>
                <a:gd name="connsiteX91" fmla="*/ 2942356 w 3244698"/>
                <a:gd name="connsiteY91" fmla="*/ 420329 h 1622323"/>
                <a:gd name="connsiteX92" fmla="*/ 2912859 w 3244698"/>
                <a:gd name="connsiteY92" fmla="*/ 376084 h 1622323"/>
                <a:gd name="connsiteX93" fmla="*/ 2875988 w 3244698"/>
                <a:gd name="connsiteY93" fmla="*/ 339213 h 1622323"/>
                <a:gd name="connsiteX94" fmla="*/ 2839117 w 3244698"/>
                <a:gd name="connsiteY94" fmla="*/ 272846 h 1622323"/>
                <a:gd name="connsiteX95" fmla="*/ 2802246 w 3244698"/>
                <a:gd name="connsiteY95" fmla="*/ 250723 h 1622323"/>
                <a:gd name="connsiteX96" fmla="*/ 2780124 w 3244698"/>
                <a:gd name="connsiteY96" fmla="*/ 235975 h 1622323"/>
                <a:gd name="connsiteX97" fmla="*/ 2758001 w 3244698"/>
                <a:gd name="connsiteY97" fmla="*/ 228600 h 1622323"/>
                <a:gd name="connsiteX98" fmla="*/ 2721130 w 3244698"/>
                <a:gd name="connsiteY98" fmla="*/ 213852 h 1622323"/>
                <a:gd name="connsiteX99" fmla="*/ 2676885 w 3244698"/>
                <a:gd name="connsiteY99" fmla="*/ 191729 h 1622323"/>
                <a:gd name="connsiteX100" fmla="*/ 2558898 w 3244698"/>
                <a:gd name="connsiteY100" fmla="*/ 184355 h 1622323"/>
                <a:gd name="connsiteX101" fmla="*/ 2499904 w 3244698"/>
                <a:gd name="connsiteY101" fmla="*/ 169607 h 1622323"/>
                <a:gd name="connsiteX102" fmla="*/ 2411414 w 3244698"/>
                <a:gd name="connsiteY102" fmla="*/ 154858 h 1622323"/>
                <a:gd name="connsiteX103" fmla="*/ 2367169 w 3244698"/>
                <a:gd name="connsiteY103" fmla="*/ 140110 h 1622323"/>
                <a:gd name="connsiteX104" fmla="*/ 2263930 w 3244698"/>
                <a:gd name="connsiteY104" fmla="*/ 117987 h 1622323"/>
                <a:gd name="connsiteX105" fmla="*/ 2227059 w 3244698"/>
                <a:gd name="connsiteY105" fmla="*/ 110613 h 1622323"/>
                <a:gd name="connsiteX106" fmla="*/ 2190188 w 3244698"/>
                <a:gd name="connsiteY106" fmla="*/ 103239 h 1622323"/>
                <a:gd name="connsiteX107" fmla="*/ 2050078 w 3244698"/>
                <a:gd name="connsiteY107" fmla="*/ 73742 h 1622323"/>
                <a:gd name="connsiteX108" fmla="*/ 1924717 w 3244698"/>
                <a:gd name="connsiteY108" fmla="*/ 51620 h 1622323"/>
                <a:gd name="connsiteX109" fmla="*/ 1541259 w 3244698"/>
                <a:gd name="connsiteY109" fmla="*/ 44246 h 1622323"/>
                <a:gd name="connsiteX110" fmla="*/ 1497014 w 3244698"/>
                <a:gd name="connsiteY110" fmla="*/ 36871 h 1622323"/>
                <a:gd name="connsiteX111" fmla="*/ 1452769 w 3244698"/>
                <a:gd name="connsiteY111" fmla="*/ 22123 h 1622323"/>
                <a:gd name="connsiteX112" fmla="*/ 1202046 w 3244698"/>
                <a:gd name="connsiteY112" fmla="*/ 14749 h 1622323"/>
                <a:gd name="connsiteX113" fmla="*/ 1098808 w 3244698"/>
                <a:gd name="connsiteY113" fmla="*/ 7375 h 1622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</a:cxnLst>
              <a:rect l="l" t="t" r="r" b="b"/>
              <a:pathLst>
                <a:path w="3244698" h="1622323">
                  <a:moveTo>
                    <a:pt x="1098808" y="7375"/>
                  </a:moveTo>
                  <a:cubicBezTo>
                    <a:pt x="1074227" y="4917"/>
                    <a:pt x="1069514" y="0"/>
                    <a:pt x="1054562" y="0"/>
                  </a:cubicBezTo>
                  <a:cubicBezTo>
                    <a:pt x="1018907" y="0"/>
                    <a:pt x="992375" y="9136"/>
                    <a:pt x="958698" y="14749"/>
                  </a:cubicBezTo>
                  <a:cubicBezTo>
                    <a:pt x="941553" y="17606"/>
                    <a:pt x="924285" y="19665"/>
                    <a:pt x="907078" y="22123"/>
                  </a:cubicBezTo>
                  <a:cubicBezTo>
                    <a:pt x="899704" y="24581"/>
                    <a:pt x="892430" y="27362"/>
                    <a:pt x="884956" y="29497"/>
                  </a:cubicBezTo>
                  <a:cubicBezTo>
                    <a:pt x="875211" y="32281"/>
                    <a:pt x="865074" y="33666"/>
                    <a:pt x="855459" y="36871"/>
                  </a:cubicBezTo>
                  <a:cubicBezTo>
                    <a:pt x="794901" y="57057"/>
                    <a:pt x="834732" y="53113"/>
                    <a:pt x="752220" y="73742"/>
                  </a:cubicBezTo>
                  <a:cubicBezTo>
                    <a:pt x="732556" y="78658"/>
                    <a:pt x="713221" y="85159"/>
                    <a:pt x="693227" y="88491"/>
                  </a:cubicBezTo>
                  <a:cubicBezTo>
                    <a:pt x="663730" y="93407"/>
                    <a:pt x="633928" y="96752"/>
                    <a:pt x="604737" y="103239"/>
                  </a:cubicBezTo>
                  <a:cubicBezTo>
                    <a:pt x="474005" y="132290"/>
                    <a:pt x="669535" y="105870"/>
                    <a:pt x="494124" y="125362"/>
                  </a:cubicBezTo>
                  <a:cubicBezTo>
                    <a:pt x="489208" y="130278"/>
                    <a:pt x="485594" y="137001"/>
                    <a:pt x="479375" y="140110"/>
                  </a:cubicBezTo>
                  <a:cubicBezTo>
                    <a:pt x="461426" y="149084"/>
                    <a:pt x="426800" y="156941"/>
                    <a:pt x="405633" y="162233"/>
                  </a:cubicBezTo>
                  <a:cubicBezTo>
                    <a:pt x="398259" y="167149"/>
                    <a:pt x="391438" y="173018"/>
                    <a:pt x="383511" y="176981"/>
                  </a:cubicBezTo>
                  <a:cubicBezTo>
                    <a:pt x="376558" y="180457"/>
                    <a:pt x="367856" y="180043"/>
                    <a:pt x="361388" y="184355"/>
                  </a:cubicBezTo>
                  <a:cubicBezTo>
                    <a:pt x="352711" y="190140"/>
                    <a:pt x="347277" y="199802"/>
                    <a:pt x="339266" y="206478"/>
                  </a:cubicBezTo>
                  <a:cubicBezTo>
                    <a:pt x="332457" y="212152"/>
                    <a:pt x="323952" y="215552"/>
                    <a:pt x="317143" y="221226"/>
                  </a:cubicBezTo>
                  <a:cubicBezTo>
                    <a:pt x="309131" y="227902"/>
                    <a:pt x="304348" y="238685"/>
                    <a:pt x="295020" y="243349"/>
                  </a:cubicBezTo>
                  <a:cubicBezTo>
                    <a:pt x="283810" y="248954"/>
                    <a:pt x="270439" y="248265"/>
                    <a:pt x="258149" y="250723"/>
                  </a:cubicBezTo>
                  <a:cubicBezTo>
                    <a:pt x="190063" y="296114"/>
                    <a:pt x="273815" y="238190"/>
                    <a:pt x="221278" y="280220"/>
                  </a:cubicBezTo>
                  <a:cubicBezTo>
                    <a:pt x="214358" y="285756"/>
                    <a:pt x="205964" y="289294"/>
                    <a:pt x="199156" y="294968"/>
                  </a:cubicBezTo>
                  <a:cubicBezTo>
                    <a:pt x="191144" y="301644"/>
                    <a:pt x="185104" y="310487"/>
                    <a:pt x="177033" y="317091"/>
                  </a:cubicBezTo>
                  <a:cubicBezTo>
                    <a:pt x="158009" y="332656"/>
                    <a:pt x="135421" y="343955"/>
                    <a:pt x="118040" y="361336"/>
                  </a:cubicBezTo>
                  <a:cubicBezTo>
                    <a:pt x="82276" y="397100"/>
                    <a:pt x="100113" y="383120"/>
                    <a:pt x="66420" y="405581"/>
                  </a:cubicBezTo>
                  <a:cubicBezTo>
                    <a:pt x="61504" y="412955"/>
                    <a:pt x="57939" y="421437"/>
                    <a:pt x="51672" y="427704"/>
                  </a:cubicBezTo>
                  <a:cubicBezTo>
                    <a:pt x="42981" y="436395"/>
                    <a:pt x="30043" y="440384"/>
                    <a:pt x="22175" y="449826"/>
                  </a:cubicBezTo>
                  <a:cubicBezTo>
                    <a:pt x="17199" y="455798"/>
                    <a:pt x="16686" y="464408"/>
                    <a:pt x="14801" y="471949"/>
                  </a:cubicBezTo>
                  <a:cubicBezTo>
                    <a:pt x="11761" y="484109"/>
                    <a:pt x="10146" y="496585"/>
                    <a:pt x="7427" y="508820"/>
                  </a:cubicBezTo>
                  <a:cubicBezTo>
                    <a:pt x="5229" y="518713"/>
                    <a:pt x="2511" y="528484"/>
                    <a:pt x="53" y="538316"/>
                  </a:cubicBezTo>
                  <a:cubicBezTo>
                    <a:pt x="2511" y="619432"/>
                    <a:pt x="7427" y="700511"/>
                    <a:pt x="7427" y="781665"/>
                  </a:cubicBezTo>
                  <a:cubicBezTo>
                    <a:pt x="7427" y="867732"/>
                    <a:pt x="53" y="953695"/>
                    <a:pt x="53" y="1039762"/>
                  </a:cubicBezTo>
                  <a:cubicBezTo>
                    <a:pt x="53" y="1163580"/>
                    <a:pt x="-1696" y="1107380"/>
                    <a:pt x="14801" y="1165123"/>
                  </a:cubicBezTo>
                  <a:cubicBezTo>
                    <a:pt x="17585" y="1174868"/>
                    <a:pt x="18616" y="1185130"/>
                    <a:pt x="22175" y="1194620"/>
                  </a:cubicBezTo>
                  <a:cubicBezTo>
                    <a:pt x="36769" y="1233538"/>
                    <a:pt x="31216" y="1214317"/>
                    <a:pt x="51672" y="1238865"/>
                  </a:cubicBezTo>
                  <a:cubicBezTo>
                    <a:pt x="59540" y="1248307"/>
                    <a:pt x="65104" y="1259671"/>
                    <a:pt x="73795" y="1268362"/>
                  </a:cubicBezTo>
                  <a:cubicBezTo>
                    <a:pt x="128676" y="1323243"/>
                    <a:pt x="83281" y="1260469"/>
                    <a:pt x="118040" y="1312607"/>
                  </a:cubicBezTo>
                  <a:cubicBezTo>
                    <a:pt x="130421" y="1349750"/>
                    <a:pt x="115491" y="1324624"/>
                    <a:pt x="147537" y="1342104"/>
                  </a:cubicBezTo>
                  <a:cubicBezTo>
                    <a:pt x="209079" y="1375673"/>
                    <a:pt x="185886" y="1374130"/>
                    <a:pt x="228653" y="1386349"/>
                  </a:cubicBezTo>
                  <a:cubicBezTo>
                    <a:pt x="238398" y="1389133"/>
                    <a:pt x="248317" y="1391265"/>
                    <a:pt x="258149" y="1393723"/>
                  </a:cubicBezTo>
                  <a:cubicBezTo>
                    <a:pt x="265523" y="1398639"/>
                    <a:pt x="272126" y="1404980"/>
                    <a:pt x="280272" y="1408471"/>
                  </a:cubicBezTo>
                  <a:cubicBezTo>
                    <a:pt x="289588" y="1412463"/>
                    <a:pt x="299706" y="1414638"/>
                    <a:pt x="309769" y="1415846"/>
                  </a:cubicBezTo>
                  <a:cubicBezTo>
                    <a:pt x="361253" y="1422024"/>
                    <a:pt x="412939" y="1426459"/>
                    <a:pt x="464627" y="1430594"/>
                  </a:cubicBezTo>
                  <a:lnTo>
                    <a:pt x="648982" y="1445342"/>
                  </a:lnTo>
                  <a:cubicBezTo>
                    <a:pt x="658814" y="1447800"/>
                    <a:pt x="668540" y="1450728"/>
                    <a:pt x="678478" y="1452716"/>
                  </a:cubicBezTo>
                  <a:cubicBezTo>
                    <a:pt x="693140" y="1455648"/>
                    <a:pt x="708128" y="1456847"/>
                    <a:pt x="722724" y="1460091"/>
                  </a:cubicBezTo>
                  <a:cubicBezTo>
                    <a:pt x="778923" y="1472580"/>
                    <a:pt x="709111" y="1460517"/>
                    <a:pt x="766969" y="1482213"/>
                  </a:cubicBezTo>
                  <a:cubicBezTo>
                    <a:pt x="778705" y="1486614"/>
                    <a:pt x="791550" y="1487129"/>
                    <a:pt x="803840" y="1489587"/>
                  </a:cubicBezTo>
                  <a:cubicBezTo>
                    <a:pt x="816130" y="1494503"/>
                    <a:pt x="828615" y="1498960"/>
                    <a:pt x="840711" y="1504336"/>
                  </a:cubicBezTo>
                  <a:cubicBezTo>
                    <a:pt x="895379" y="1528633"/>
                    <a:pt x="846897" y="1511314"/>
                    <a:pt x="892330" y="1526458"/>
                  </a:cubicBezTo>
                  <a:cubicBezTo>
                    <a:pt x="919818" y="1544784"/>
                    <a:pt x="927874" y="1552094"/>
                    <a:pt x="966072" y="1563329"/>
                  </a:cubicBezTo>
                  <a:cubicBezTo>
                    <a:pt x="990121" y="1570402"/>
                    <a:pt x="1015804" y="1570875"/>
                    <a:pt x="1039814" y="1578078"/>
                  </a:cubicBezTo>
                  <a:lnTo>
                    <a:pt x="1113556" y="1600200"/>
                  </a:lnTo>
                  <a:cubicBezTo>
                    <a:pt x="1232111" y="1634073"/>
                    <a:pt x="1332452" y="1611047"/>
                    <a:pt x="1474891" y="1614949"/>
                  </a:cubicBezTo>
                  <a:lnTo>
                    <a:pt x="1681369" y="1622323"/>
                  </a:lnTo>
                  <a:cubicBezTo>
                    <a:pt x="1794440" y="1619865"/>
                    <a:pt x="1907652" y="1621109"/>
                    <a:pt x="2020582" y="1614949"/>
                  </a:cubicBezTo>
                  <a:cubicBezTo>
                    <a:pt x="2073898" y="1612041"/>
                    <a:pt x="2091996" y="1595991"/>
                    <a:pt x="2138569" y="1578078"/>
                  </a:cubicBezTo>
                  <a:cubicBezTo>
                    <a:pt x="2153079" y="1572497"/>
                    <a:pt x="2168066" y="1568245"/>
                    <a:pt x="2182814" y="1563329"/>
                  </a:cubicBezTo>
                  <a:cubicBezTo>
                    <a:pt x="2188025" y="1555513"/>
                    <a:pt x="2201803" y="1531712"/>
                    <a:pt x="2212311" y="1526458"/>
                  </a:cubicBezTo>
                  <a:cubicBezTo>
                    <a:pt x="2221376" y="1521926"/>
                    <a:pt x="2231976" y="1521542"/>
                    <a:pt x="2241808" y="1519084"/>
                  </a:cubicBezTo>
                  <a:cubicBezTo>
                    <a:pt x="2249182" y="1514168"/>
                    <a:pt x="2255632" y="1507448"/>
                    <a:pt x="2263930" y="1504336"/>
                  </a:cubicBezTo>
                  <a:cubicBezTo>
                    <a:pt x="2275666" y="1499935"/>
                    <a:pt x="2288566" y="1499681"/>
                    <a:pt x="2300801" y="1496962"/>
                  </a:cubicBezTo>
                  <a:cubicBezTo>
                    <a:pt x="2310695" y="1494763"/>
                    <a:pt x="2320520" y="1492254"/>
                    <a:pt x="2330298" y="1489587"/>
                  </a:cubicBezTo>
                  <a:cubicBezTo>
                    <a:pt x="2347562" y="1484878"/>
                    <a:pt x="2364777" y="1479981"/>
                    <a:pt x="2381917" y="1474839"/>
                  </a:cubicBezTo>
                  <a:cubicBezTo>
                    <a:pt x="2389362" y="1472605"/>
                    <a:pt x="2396318" y="1468356"/>
                    <a:pt x="2404040" y="1467465"/>
                  </a:cubicBezTo>
                  <a:cubicBezTo>
                    <a:pt x="2460415" y="1460960"/>
                    <a:pt x="2573646" y="1452716"/>
                    <a:pt x="2573646" y="1452716"/>
                  </a:cubicBezTo>
                  <a:cubicBezTo>
                    <a:pt x="2583478" y="1450258"/>
                    <a:pt x="2593653" y="1448901"/>
                    <a:pt x="2603143" y="1445342"/>
                  </a:cubicBezTo>
                  <a:cubicBezTo>
                    <a:pt x="2613436" y="1441482"/>
                    <a:pt x="2622595" y="1435058"/>
                    <a:pt x="2632640" y="1430594"/>
                  </a:cubicBezTo>
                  <a:cubicBezTo>
                    <a:pt x="2644736" y="1425218"/>
                    <a:pt x="2657415" y="1421222"/>
                    <a:pt x="2669511" y="1415846"/>
                  </a:cubicBezTo>
                  <a:cubicBezTo>
                    <a:pt x="2679556" y="1411381"/>
                    <a:pt x="2688963" y="1405562"/>
                    <a:pt x="2699008" y="1401097"/>
                  </a:cubicBezTo>
                  <a:cubicBezTo>
                    <a:pt x="2714317" y="1394293"/>
                    <a:pt x="2750422" y="1382281"/>
                    <a:pt x="2765375" y="1371600"/>
                  </a:cubicBezTo>
                  <a:cubicBezTo>
                    <a:pt x="2835133" y="1321774"/>
                    <a:pt x="2736152" y="1375152"/>
                    <a:pt x="2816995" y="1334729"/>
                  </a:cubicBezTo>
                  <a:cubicBezTo>
                    <a:pt x="2827878" y="1318405"/>
                    <a:pt x="2836832" y="1301840"/>
                    <a:pt x="2853866" y="1290484"/>
                  </a:cubicBezTo>
                  <a:cubicBezTo>
                    <a:pt x="2867586" y="1281338"/>
                    <a:pt x="2883363" y="1275736"/>
                    <a:pt x="2898111" y="1268362"/>
                  </a:cubicBezTo>
                  <a:cubicBezTo>
                    <a:pt x="2962740" y="1203730"/>
                    <a:pt x="2880757" y="1282824"/>
                    <a:pt x="2942356" y="1231491"/>
                  </a:cubicBezTo>
                  <a:cubicBezTo>
                    <a:pt x="2950367" y="1224815"/>
                    <a:pt x="2957104" y="1216742"/>
                    <a:pt x="2964478" y="1209368"/>
                  </a:cubicBezTo>
                  <a:cubicBezTo>
                    <a:pt x="2966936" y="1201994"/>
                    <a:pt x="2967854" y="1193911"/>
                    <a:pt x="2971853" y="1187246"/>
                  </a:cubicBezTo>
                  <a:cubicBezTo>
                    <a:pt x="2985446" y="1164591"/>
                    <a:pt x="3018960" y="1160881"/>
                    <a:pt x="3038220" y="1150375"/>
                  </a:cubicBezTo>
                  <a:cubicBezTo>
                    <a:pt x="3134677" y="1097762"/>
                    <a:pt x="2995593" y="1157101"/>
                    <a:pt x="3104588" y="1113504"/>
                  </a:cubicBezTo>
                  <a:cubicBezTo>
                    <a:pt x="3143920" y="1054508"/>
                    <a:pt x="3092297" y="1125795"/>
                    <a:pt x="3141459" y="1076633"/>
                  </a:cubicBezTo>
                  <a:cubicBezTo>
                    <a:pt x="3150150" y="1067942"/>
                    <a:pt x="3155714" y="1056578"/>
                    <a:pt x="3163582" y="1047136"/>
                  </a:cubicBezTo>
                  <a:cubicBezTo>
                    <a:pt x="3168033" y="1041795"/>
                    <a:pt x="3173414" y="1037303"/>
                    <a:pt x="3178330" y="1032387"/>
                  </a:cubicBezTo>
                  <a:cubicBezTo>
                    <a:pt x="3185704" y="1012723"/>
                    <a:pt x="3192375" y="992780"/>
                    <a:pt x="3200453" y="973394"/>
                  </a:cubicBezTo>
                  <a:cubicBezTo>
                    <a:pt x="3209537" y="951592"/>
                    <a:pt x="3235935" y="907614"/>
                    <a:pt x="3244698" y="892278"/>
                  </a:cubicBezTo>
                  <a:cubicBezTo>
                    <a:pt x="3239782" y="835742"/>
                    <a:pt x="3240666" y="778399"/>
                    <a:pt x="3229949" y="722671"/>
                  </a:cubicBezTo>
                  <a:cubicBezTo>
                    <a:pt x="3227980" y="712430"/>
                    <a:pt x="3215745" y="707336"/>
                    <a:pt x="3207827" y="700549"/>
                  </a:cubicBezTo>
                  <a:cubicBezTo>
                    <a:pt x="3198495" y="692550"/>
                    <a:pt x="3187579" y="686519"/>
                    <a:pt x="3178330" y="678426"/>
                  </a:cubicBezTo>
                  <a:cubicBezTo>
                    <a:pt x="3167865" y="669269"/>
                    <a:pt x="3159691" y="657615"/>
                    <a:pt x="3148833" y="648929"/>
                  </a:cubicBezTo>
                  <a:cubicBezTo>
                    <a:pt x="3134992" y="637856"/>
                    <a:pt x="3104588" y="619433"/>
                    <a:pt x="3104588" y="619433"/>
                  </a:cubicBezTo>
                  <a:cubicBezTo>
                    <a:pt x="3097214" y="607143"/>
                    <a:pt x="3091794" y="593444"/>
                    <a:pt x="3082466" y="582562"/>
                  </a:cubicBezTo>
                  <a:cubicBezTo>
                    <a:pt x="3076698" y="575833"/>
                    <a:pt x="3066111" y="574542"/>
                    <a:pt x="3060343" y="567813"/>
                  </a:cubicBezTo>
                  <a:cubicBezTo>
                    <a:pt x="3051015" y="556931"/>
                    <a:pt x="3047296" y="542035"/>
                    <a:pt x="3038220" y="530942"/>
                  </a:cubicBezTo>
                  <a:cubicBezTo>
                    <a:pt x="3025012" y="514799"/>
                    <a:pt x="3006780" y="503161"/>
                    <a:pt x="2993975" y="486697"/>
                  </a:cubicBezTo>
                  <a:cubicBezTo>
                    <a:pt x="2976769" y="464574"/>
                    <a:pt x="2957902" y="443648"/>
                    <a:pt x="2942356" y="420329"/>
                  </a:cubicBezTo>
                  <a:cubicBezTo>
                    <a:pt x="2932524" y="405581"/>
                    <a:pt x="2924083" y="389803"/>
                    <a:pt x="2912859" y="376084"/>
                  </a:cubicBezTo>
                  <a:cubicBezTo>
                    <a:pt x="2901853" y="362632"/>
                    <a:pt x="2888278" y="351503"/>
                    <a:pt x="2875988" y="339213"/>
                  </a:cubicBezTo>
                  <a:cubicBezTo>
                    <a:pt x="2868568" y="316954"/>
                    <a:pt x="2860248" y="285525"/>
                    <a:pt x="2839117" y="272846"/>
                  </a:cubicBezTo>
                  <a:cubicBezTo>
                    <a:pt x="2826827" y="265472"/>
                    <a:pt x="2814400" y="258319"/>
                    <a:pt x="2802246" y="250723"/>
                  </a:cubicBezTo>
                  <a:cubicBezTo>
                    <a:pt x="2794731" y="246026"/>
                    <a:pt x="2788051" y="239938"/>
                    <a:pt x="2780124" y="235975"/>
                  </a:cubicBezTo>
                  <a:cubicBezTo>
                    <a:pt x="2773171" y="232499"/>
                    <a:pt x="2765279" y="231329"/>
                    <a:pt x="2758001" y="228600"/>
                  </a:cubicBezTo>
                  <a:cubicBezTo>
                    <a:pt x="2745607" y="223952"/>
                    <a:pt x="2733181" y="219330"/>
                    <a:pt x="2721130" y="213852"/>
                  </a:cubicBezTo>
                  <a:cubicBezTo>
                    <a:pt x="2706119" y="207029"/>
                    <a:pt x="2693108" y="194679"/>
                    <a:pt x="2676885" y="191729"/>
                  </a:cubicBezTo>
                  <a:cubicBezTo>
                    <a:pt x="2638115" y="184680"/>
                    <a:pt x="2598227" y="186813"/>
                    <a:pt x="2558898" y="184355"/>
                  </a:cubicBezTo>
                  <a:cubicBezTo>
                    <a:pt x="2539233" y="179439"/>
                    <a:pt x="2519970" y="172474"/>
                    <a:pt x="2499904" y="169607"/>
                  </a:cubicBezTo>
                  <a:cubicBezTo>
                    <a:pt x="2477734" y="166440"/>
                    <a:pt x="2435145" y="161330"/>
                    <a:pt x="2411414" y="154858"/>
                  </a:cubicBezTo>
                  <a:cubicBezTo>
                    <a:pt x="2396416" y="150767"/>
                    <a:pt x="2382370" y="143367"/>
                    <a:pt x="2367169" y="140110"/>
                  </a:cubicBezTo>
                  <a:lnTo>
                    <a:pt x="2263930" y="117987"/>
                  </a:lnTo>
                  <a:cubicBezTo>
                    <a:pt x="2251665" y="115405"/>
                    <a:pt x="2239349" y="113071"/>
                    <a:pt x="2227059" y="110613"/>
                  </a:cubicBezTo>
                  <a:lnTo>
                    <a:pt x="2190188" y="103239"/>
                  </a:lnTo>
                  <a:cubicBezTo>
                    <a:pt x="2108911" y="62600"/>
                    <a:pt x="2178644" y="90511"/>
                    <a:pt x="2050078" y="73742"/>
                  </a:cubicBezTo>
                  <a:cubicBezTo>
                    <a:pt x="2018287" y="69595"/>
                    <a:pt x="1960246" y="52824"/>
                    <a:pt x="1924717" y="51620"/>
                  </a:cubicBezTo>
                  <a:cubicBezTo>
                    <a:pt x="1796947" y="47289"/>
                    <a:pt x="1669078" y="46704"/>
                    <a:pt x="1541259" y="44246"/>
                  </a:cubicBezTo>
                  <a:cubicBezTo>
                    <a:pt x="1526511" y="41788"/>
                    <a:pt x="1511519" y="40497"/>
                    <a:pt x="1497014" y="36871"/>
                  </a:cubicBezTo>
                  <a:cubicBezTo>
                    <a:pt x="1481932" y="33100"/>
                    <a:pt x="1468272" y="23286"/>
                    <a:pt x="1452769" y="22123"/>
                  </a:cubicBezTo>
                  <a:cubicBezTo>
                    <a:pt x="1369393" y="15870"/>
                    <a:pt x="1285620" y="17207"/>
                    <a:pt x="1202046" y="14749"/>
                  </a:cubicBezTo>
                  <a:cubicBezTo>
                    <a:pt x="1059493" y="-257"/>
                    <a:pt x="1123389" y="9833"/>
                    <a:pt x="1098808" y="73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5" name="グループ化 24"/>
          <p:cNvGrpSpPr/>
          <p:nvPr/>
        </p:nvGrpSpPr>
        <p:grpSpPr>
          <a:xfrm>
            <a:off x="4259915" y="5889294"/>
            <a:ext cx="2548121" cy="1562167"/>
            <a:chOff x="-5006308" y="7011147"/>
            <a:chExt cx="3853313" cy="2029140"/>
          </a:xfrm>
        </p:grpSpPr>
        <p:grpSp>
          <p:nvGrpSpPr>
            <p:cNvPr id="51" name="グループ化 50">
              <a:extLst>
                <a:ext uri="{FF2B5EF4-FFF2-40B4-BE49-F238E27FC236}">
                  <a16:creationId xmlns:a16="http://schemas.microsoft.com/office/drawing/2014/main" id="{3223E964-1DC7-4B78-BD7B-9B49ECF8FE65}"/>
                </a:ext>
              </a:extLst>
            </p:cNvPr>
            <p:cNvGrpSpPr/>
            <p:nvPr/>
          </p:nvGrpSpPr>
          <p:grpSpPr>
            <a:xfrm>
              <a:off x="-5006308" y="7011147"/>
              <a:ext cx="3853313" cy="2029140"/>
              <a:chOff x="5444847" y="5022820"/>
              <a:chExt cx="2881345" cy="1476704"/>
            </a:xfrm>
          </p:grpSpPr>
          <p:grpSp>
            <p:nvGrpSpPr>
              <p:cNvPr id="52" name="グループ化 51">
                <a:extLst>
                  <a:ext uri="{FF2B5EF4-FFF2-40B4-BE49-F238E27FC236}">
                    <a16:creationId xmlns:a16="http://schemas.microsoft.com/office/drawing/2014/main" id="{BB65D879-FE7C-4D41-8744-B8E8D8473CF2}"/>
                  </a:ext>
                </a:extLst>
              </p:cNvPr>
              <p:cNvGrpSpPr/>
              <p:nvPr/>
            </p:nvGrpSpPr>
            <p:grpSpPr>
              <a:xfrm>
                <a:off x="5444847" y="5022820"/>
                <a:ext cx="2794848" cy="1476704"/>
                <a:chOff x="5872040" y="5228555"/>
                <a:chExt cx="2794848" cy="1476704"/>
              </a:xfrm>
            </p:grpSpPr>
            <p:sp>
              <p:nvSpPr>
                <p:cNvPr id="54" name="雲 53">
                  <a:extLst>
                    <a:ext uri="{FF2B5EF4-FFF2-40B4-BE49-F238E27FC236}">
                      <a16:creationId xmlns:a16="http://schemas.microsoft.com/office/drawing/2014/main" id="{81CBF1F0-7A60-43DD-9BB0-EBA3619FCBF7}"/>
                    </a:ext>
                  </a:extLst>
                </p:cNvPr>
                <p:cNvSpPr/>
                <p:nvPr/>
              </p:nvSpPr>
              <p:spPr>
                <a:xfrm>
                  <a:off x="6346361" y="5228555"/>
                  <a:ext cx="728586" cy="452845"/>
                </a:xfrm>
                <a:prstGeom prst="cloud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5" name="雲 54">
                  <a:extLst>
                    <a:ext uri="{FF2B5EF4-FFF2-40B4-BE49-F238E27FC236}">
                      <a16:creationId xmlns:a16="http://schemas.microsoft.com/office/drawing/2014/main" id="{216AAFDD-22FF-4631-946B-C2205C08520F}"/>
                    </a:ext>
                  </a:extLst>
                </p:cNvPr>
                <p:cNvSpPr/>
                <p:nvPr/>
              </p:nvSpPr>
              <p:spPr>
                <a:xfrm>
                  <a:off x="6686329" y="5236874"/>
                  <a:ext cx="728586" cy="452845"/>
                </a:xfrm>
                <a:prstGeom prst="cloud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6" name="雲 55">
                  <a:extLst>
                    <a:ext uri="{FF2B5EF4-FFF2-40B4-BE49-F238E27FC236}">
                      <a16:creationId xmlns:a16="http://schemas.microsoft.com/office/drawing/2014/main" id="{7B48E3BB-BEBF-474B-AA70-8F50AC04DA05}"/>
                    </a:ext>
                  </a:extLst>
                </p:cNvPr>
                <p:cNvSpPr/>
                <p:nvPr/>
              </p:nvSpPr>
              <p:spPr>
                <a:xfrm>
                  <a:off x="6946995" y="5231187"/>
                  <a:ext cx="728586" cy="452845"/>
                </a:xfrm>
                <a:prstGeom prst="cloud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7" name="雲 56">
                  <a:extLst>
                    <a:ext uri="{FF2B5EF4-FFF2-40B4-BE49-F238E27FC236}">
                      <a16:creationId xmlns:a16="http://schemas.microsoft.com/office/drawing/2014/main" id="{62E68D4F-9956-4FD3-89FC-02A770153163}"/>
                    </a:ext>
                  </a:extLst>
                </p:cNvPr>
                <p:cNvSpPr/>
                <p:nvPr/>
              </p:nvSpPr>
              <p:spPr>
                <a:xfrm>
                  <a:off x="5872040" y="5398654"/>
                  <a:ext cx="728586" cy="452845"/>
                </a:xfrm>
                <a:prstGeom prst="cloud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8" name="雲 57">
                  <a:extLst>
                    <a:ext uri="{FF2B5EF4-FFF2-40B4-BE49-F238E27FC236}">
                      <a16:creationId xmlns:a16="http://schemas.microsoft.com/office/drawing/2014/main" id="{37E5247F-31FC-4267-A1F5-298D5AE82DC0}"/>
                    </a:ext>
                  </a:extLst>
                </p:cNvPr>
                <p:cNvSpPr/>
                <p:nvPr/>
              </p:nvSpPr>
              <p:spPr>
                <a:xfrm>
                  <a:off x="5872040" y="5954340"/>
                  <a:ext cx="728586" cy="452845"/>
                </a:xfrm>
                <a:prstGeom prst="cloud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9" name="雲 58">
                  <a:extLst>
                    <a:ext uri="{FF2B5EF4-FFF2-40B4-BE49-F238E27FC236}">
                      <a16:creationId xmlns:a16="http://schemas.microsoft.com/office/drawing/2014/main" id="{D8A0F8FB-BFB1-4332-9C63-F64C7D2B47D4}"/>
                    </a:ext>
                  </a:extLst>
                </p:cNvPr>
                <p:cNvSpPr/>
                <p:nvPr/>
              </p:nvSpPr>
              <p:spPr>
                <a:xfrm>
                  <a:off x="6236333" y="6200421"/>
                  <a:ext cx="728586" cy="452845"/>
                </a:xfrm>
                <a:prstGeom prst="cloud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0" name="雲 59">
                  <a:extLst>
                    <a:ext uri="{FF2B5EF4-FFF2-40B4-BE49-F238E27FC236}">
                      <a16:creationId xmlns:a16="http://schemas.microsoft.com/office/drawing/2014/main" id="{80ADBB0D-EA87-4DC4-852F-51DA4C697C96}"/>
                    </a:ext>
                  </a:extLst>
                </p:cNvPr>
                <p:cNvSpPr/>
                <p:nvPr/>
              </p:nvSpPr>
              <p:spPr>
                <a:xfrm>
                  <a:off x="6821119" y="6252414"/>
                  <a:ext cx="728586" cy="452845"/>
                </a:xfrm>
                <a:prstGeom prst="cloud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61" name="雲 60">
                  <a:extLst>
                    <a:ext uri="{FF2B5EF4-FFF2-40B4-BE49-F238E27FC236}">
                      <a16:creationId xmlns:a16="http://schemas.microsoft.com/office/drawing/2014/main" id="{F5285606-9215-4DE7-9181-42299F754293}"/>
                    </a:ext>
                  </a:extLst>
                </p:cNvPr>
                <p:cNvSpPr/>
                <p:nvPr/>
              </p:nvSpPr>
              <p:spPr>
                <a:xfrm>
                  <a:off x="7420578" y="6204953"/>
                  <a:ext cx="728586" cy="452845"/>
                </a:xfrm>
                <a:prstGeom prst="cloud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2" name="雲 61">
                  <a:extLst>
                    <a:ext uri="{FF2B5EF4-FFF2-40B4-BE49-F238E27FC236}">
                      <a16:creationId xmlns:a16="http://schemas.microsoft.com/office/drawing/2014/main" id="{7CAD8986-C7EC-4EB6-B0EE-FA348CAE6543}"/>
                    </a:ext>
                  </a:extLst>
                </p:cNvPr>
                <p:cNvSpPr/>
                <p:nvPr/>
              </p:nvSpPr>
              <p:spPr>
                <a:xfrm>
                  <a:off x="7430800" y="5259099"/>
                  <a:ext cx="728586" cy="452845"/>
                </a:xfrm>
                <a:prstGeom prst="cloud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3" name="雲 62">
                  <a:extLst>
                    <a:ext uri="{FF2B5EF4-FFF2-40B4-BE49-F238E27FC236}">
                      <a16:creationId xmlns:a16="http://schemas.microsoft.com/office/drawing/2014/main" id="{A5BEBA8A-22AD-432E-860B-4076BCA19CF0}"/>
                    </a:ext>
                  </a:extLst>
                </p:cNvPr>
                <p:cNvSpPr/>
                <p:nvPr/>
              </p:nvSpPr>
              <p:spPr>
                <a:xfrm>
                  <a:off x="7691466" y="5485521"/>
                  <a:ext cx="728586" cy="452845"/>
                </a:xfrm>
                <a:prstGeom prst="cloud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4" name="雲 63">
                  <a:extLst>
                    <a:ext uri="{FF2B5EF4-FFF2-40B4-BE49-F238E27FC236}">
                      <a16:creationId xmlns:a16="http://schemas.microsoft.com/office/drawing/2014/main" id="{BF726975-347F-4958-90CB-BF018FD12455}"/>
                    </a:ext>
                  </a:extLst>
                </p:cNvPr>
                <p:cNvSpPr/>
                <p:nvPr/>
              </p:nvSpPr>
              <p:spPr>
                <a:xfrm>
                  <a:off x="7795093" y="5844421"/>
                  <a:ext cx="728586" cy="452845"/>
                </a:xfrm>
                <a:prstGeom prst="cloud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5" name="雲 64">
                  <a:extLst>
                    <a:ext uri="{FF2B5EF4-FFF2-40B4-BE49-F238E27FC236}">
                      <a16:creationId xmlns:a16="http://schemas.microsoft.com/office/drawing/2014/main" id="{22BA1D8D-F2E4-46C5-9290-A975EFDF2EB9}"/>
                    </a:ext>
                  </a:extLst>
                </p:cNvPr>
                <p:cNvSpPr/>
                <p:nvPr/>
              </p:nvSpPr>
              <p:spPr>
                <a:xfrm>
                  <a:off x="6026730" y="5416116"/>
                  <a:ext cx="1968362" cy="954404"/>
                </a:xfrm>
                <a:prstGeom prst="cloud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6" name="雲 65">
                  <a:extLst>
                    <a:ext uri="{FF2B5EF4-FFF2-40B4-BE49-F238E27FC236}">
                      <a16:creationId xmlns:a16="http://schemas.microsoft.com/office/drawing/2014/main" id="{ADC0DA02-E9D0-4603-8A2C-3105F94DF484}"/>
                    </a:ext>
                  </a:extLst>
                </p:cNvPr>
                <p:cNvSpPr/>
                <p:nvPr/>
              </p:nvSpPr>
              <p:spPr>
                <a:xfrm>
                  <a:off x="7048146" y="5868961"/>
                  <a:ext cx="1019283" cy="633525"/>
                </a:xfrm>
                <a:prstGeom prst="cloud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7" name="雲 66">
                  <a:extLst>
                    <a:ext uri="{FF2B5EF4-FFF2-40B4-BE49-F238E27FC236}">
                      <a16:creationId xmlns:a16="http://schemas.microsoft.com/office/drawing/2014/main" id="{6255EE52-374B-4B92-889E-0C78FC4F9F0C}"/>
                    </a:ext>
                  </a:extLst>
                </p:cNvPr>
                <p:cNvSpPr/>
                <p:nvPr/>
              </p:nvSpPr>
              <p:spPr>
                <a:xfrm>
                  <a:off x="7784871" y="5392392"/>
                  <a:ext cx="728586" cy="452845"/>
                </a:xfrm>
                <a:prstGeom prst="cloud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68" name="雲 67">
                  <a:extLst>
                    <a:ext uri="{FF2B5EF4-FFF2-40B4-BE49-F238E27FC236}">
                      <a16:creationId xmlns:a16="http://schemas.microsoft.com/office/drawing/2014/main" id="{9CE544A8-D860-4C0B-AE3C-4FD66808D65C}"/>
                    </a:ext>
                  </a:extLst>
                </p:cNvPr>
                <p:cNvSpPr/>
                <p:nvPr/>
              </p:nvSpPr>
              <p:spPr>
                <a:xfrm>
                  <a:off x="7938302" y="5962090"/>
                  <a:ext cx="728586" cy="452845"/>
                </a:xfrm>
                <a:prstGeom prst="cloud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53" name="雲 52">
                <a:extLst>
                  <a:ext uri="{FF2B5EF4-FFF2-40B4-BE49-F238E27FC236}">
                    <a16:creationId xmlns:a16="http://schemas.microsoft.com/office/drawing/2014/main" id="{0B4AE4A1-C52F-4BE5-936B-1078495BCEE4}"/>
                  </a:ext>
                </a:extLst>
              </p:cNvPr>
              <p:cNvSpPr/>
              <p:nvPr/>
            </p:nvSpPr>
            <p:spPr>
              <a:xfrm>
                <a:off x="7167456" y="5386103"/>
                <a:ext cx="1158736" cy="720200"/>
              </a:xfrm>
              <a:prstGeom prst="cloud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5" name="フリーフォーム 4"/>
            <p:cNvSpPr/>
            <p:nvPr/>
          </p:nvSpPr>
          <p:spPr>
            <a:xfrm>
              <a:off x="-4634833" y="7155958"/>
              <a:ext cx="3244698" cy="1622323"/>
            </a:xfrm>
            <a:custGeom>
              <a:avLst/>
              <a:gdLst>
                <a:gd name="connsiteX0" fmla="*/ 1098808 w 3244698"/>
                <a:gd name="connsiteY0" fmla="*/ 7375 h 1622323"/>
                <a:gd name="connsiteX1" fmla="*/ 1054562 w 3244698"/>
                <a:gd name="connsiteY1" fmla="*/ 0 h 1622323"/>
                <a:gd name="connsiteX2" fmla="*/ 958698 w 3244698"/>
                <a:gd name="connsiteY2" fmla="*/ 14749 h 1622323"/>
                <a:gd name="connsiteX3" fmla="*/ 907078 w 3244698"/>
                <a:gd name="connsiteY3" fmla="*/ 22123 h 1622323"/>
                <a:gd name="connsiteX4" fmla="*/ 884956 w 3244698"/>
                <a:gd name="connsiteY4" fmla="*/ 29497 h 1622323"/>
                <a:gd name="connsiteX5" fmla="*/ 855459 w 3244698"/>
                <a:gd name="connsiteY5" fmla="*/ 36871 h 1622323"/>
                <a:gd name="connsiteX6" fmla="*/ 752220 w 3244698"/>
                <a:gd name="connsiteY6" fmla="*/ 73742 h 1622323"/>
                <a:gd name="connsiteX7" fmla="*/ 693227 w 3244698"/>
                <a:gd name="connsiteY7" fmla="*/ 88491 h 1622323"/>
                <a:gd name="connsiteX8" fmla="*/ 604737 w 3244698"/>
                <a:gd name="connsiteY8" fmla="*/ 103239 h 1622323"/>
                <a:gd name="connsiteX9" fmla="*/ 494124 w 3244698"/>
                <a:gd name="connsiteY9" fmla="*/ 125362 h 1622323"/>
                <a:gd name="connsiteX10" fmla="*/ 479375 w 3244698"/>
                <a:gd name="connsiteY10" fmla="*/ 140110 h 1622323"/>
                <a:gd name="connsiteX11" fmla="*/ 405633 w 3244698"/>
                <a:gd name="connsiteY11" fmla="*/ 162233 h 1622323"/>
                <a:gd name="connsiteX12" fmla="*/ 383511 w 3244698"/>
                <a:gd name="connsiteY12" fmla="*/ 176981 h 1622323"/>
                <a:gd name="connsiteX13" fmla="*/ 361388 w 3244698"/>
                <a:gd name="connsiteY13" fmla="*/ 184355 h 1622323"/>
                <a:gd name="connsiteX14" fmla="*/ 339266 w 3244698"/>
                <a:gd name="connsiteY14" fmla="*/ 206478 h 1622323"/>
                <a:gd name="connsiteX15" fmla="*/ 317143 w 3244698"/>
                <a:gd name="connsiteY15" fmla="*/ 221226 h 1622323"/>
                <a:gd name="connsiteX16" fmla="*/ 295020 w 3244698"/>
                <a:gd name="connsiteY16" fmla="*/ 243349 h 1622323"/>
                <a:gd name="connsiteX17" fmla="*/ 258149 w 3244698"/>
                <a:gd name="connsiteY17" fmla="*/ 250723 h 1622323"/>
                <a:gd name="connsiteX18" fmla="*/ 221278 w 3244698"/>
                <a:gd name="connsiteY18" fmla="*/ 280220 h 1622323"/>
                <a:gd name="connsiteX19" fmla="*/ 199156 w 3244698"/>
                <a:gd name="connsiteY19" fmla="*/ 294968 h 1622323"/>
                <a:gd name="connsiteX20" fmla="*/ 177033 w 3244698"/>
                <a:gd name="connsiteY20" fmla="*/ 317091 h 1622323"/>
                <a:gd name="connsiteX21" fmla="*/ 118040 w 3244698"/>
                <a:gd name="connsiteY21" fmla="*/ 361336 h 1622323"/>
                <a:gd name="connsiteX22" fmla="*/ 66420 w 3244698"/>
                <a:gd name="connsiteY22" fmla="*/ 405581 h 1622323"/>
                <a:gd name="connsiteX23" fmla="*/ 51672 w 3244698"/>
                <a:gd name="connsiteY23" fmla="*/ 427704 h 1622323"/>
                <a:gd name="connsiteX24" fmla="*/ 22175 w 3244698"/>
                <a:gd name="connsiteY24" fmla="*/ 449826 h 1622323"/>
                <a:gd name="connsiteX25" fmla="*/ 14801 w 3244698"/>
                <a:gd name="connsiteY25" fmla="*/ 471949 h 1622323"/>
                <a:gd name="connsiteX26" fmla="*/ 7427 w 3244698"/>
                <a:gd name="connsiteY26" fmla="*/ 508820 h 1622323"/>
                <a:gd name="connsiteX27" fmla="*/ 53 w 3244698"/>
                <a:gd name="connsiteY27" fmla="*/ 538316 h 1622323"/>
                <a:gd name="connsiteX28" fmla="*/ 7427 w 3244698"/>
                <a:gd name="connsiteY28" fmla="*/ 781665 h 1622323"/>
                <a:gd name="connsiteX29" fmla="*/ 53 w 3244698"/>
                <a:gd name="connsiteY29" fmla="*/ 1039762 h 1622323"/>
                <a:gd name="connsiteX30" fmla="*/ 14801 w 3244698"/>
                <a:gd name="connsiteY30" fmla="*/ 1165123 h 1622323"/>
                <a:gd name="connsiteX31" fmla="*/ 22175 w 3244698"/>
                <a:gd name="connsiteY31" fmla="*/ 1194620 h 1622323"/>
                <a:gd name="connsiteX32" fmla="*/ 51672 w 3244698"/>
                <a:gd name="connsiteY32" fmla="*/ 1238865 h 1622323"/>
                <a:gd name="connsiteX33" fmla="*/ 73795 w 3244698"/>
                <a:gd name="connsiteY33" fmla="*/ 1268362 h 1622323"/>
                <a:gd name="connsiteX34" fmla="*/ 118040 w 3244698"/>
                <a:gd name="connsiteY34" fmla="*/ 1312607 h 1622323"/>
                <a:gd name="connsiteX35" fmla="*/ 147537 w 3244698"/>
                <a:gd name="connsiteY35" fmla="*/ 1342104 h 1622323"/>
                <a:gd name="connsiteX36" fmla="*/ 228653 w 3244698"/>
                <a:gd name="connsiteY36" fmla="*/ 1386349 h 1622323"/>
                <a:gd name="connsiteX37" fmla="*/ 258149 w 3244698"/>
                <a:gd name="connsiteY37" fmla="*/ 1393723 h 1622323"/>
                <a:gd name="connsiteX38" fmla="*/ 280272 w 3244698"/>
                <a:gd name="connsiteY38" fmla="*/ 1408471 h 1622323"/>
                <a:gd name="connsiteX39" fmla="*/ 309769 w 3244698"/>
                <a:gd name="connsiteY39" fmla="*/ 1415846 h 1622323"/>
                <a:gd name="connsiteX40" fmla="*/ 464627 w 3244698"/>
                <a:gd name="connsiteY40" fmla="*/ 1430594 h 1622323"/>
                <a:gd name="connsiteX41" fmla="*/ 648982 w 3244698"/>
                <a:gd name="connsiteY41" fmla="*/ 1445342 h 1622323"/>
                <a:gd name="connsiteX42" fmla="*/ 678478 w 3244698"/>
                <a:gd name="connsiteY42" fmla="*/ 1452716 h 1622323"/>
                <a:gd name="connsiteX43" fmla="*/ 722724 w 3244698"/>
                <a:gd name="connsiteY43" fmla="*/ 1460091 h 1622323"/>
                <a:gd name="connsiteX44" fmla="*/ 766969 w 3244698"/>
                <a:gd name="connsiteY44" fmla="*/ 1482213 h 1622323"/>
                <a:gd name="connsiteX45" fmla="*/ 803840 w 3244698"/>
                <a:gd name="connsiteY45" fmla="*/ 1489587 h 1622323"/>
                <a:gd name="connsiteX46" fmla="*/ 840711 w 3244698"/>
                <a:gd name="connsiteY46" fmla="*/ 1504336 h 1622323"/>
                <a:gd name="connsiteX47" fmla="*/ 892330 w 3244698"/>
                <a:gd name="connsiteY47" fmla="*/ 1526458 h 1622323"/>
                <a:gd name="connsiteX48" fmla="*/ 966072 w 3244698"/>
                <a:gd name="connsiteY48" fmla="*/ 1563329 h 1622323"/>
                <a:gd name="connsiteX49" fmla="*/ 1039814 w 3244698"/>
                <a:gd name="connsiteY49" fmla="*/ 1578078 h 1622323"/>
                <a:gd name="connsiteX50" fmla="*/ 1113556 w 3244698"/>
                <a:gd name="connsiteY50" fmla="*/ 1600200 h 1622323"/>
                <a:gd name="connsiteX51" fmla="*/ 1474891 w 3244698"/>
                <a:gd name="connsiteY51" fmla="*/ 1614949 h 1622323"/>
                <a:gd name="connsiteX52" fmla="*/ 1681369 w 3244698"/>
                <a:gd name="connsiteY52" fmla="*/ 1622323 h 1622323"/>
                <a:gd name="connsiteX53" fmla="*/ 2020582 w 3244698"/>
                <a:gd name="connsiteY53" fmla="*/ 1614949 h 1622323"/>
                <a:gd name="connsiteX54" fmla="*/ 2138569 w 3244698"/>
                <a:gd name="connsiteY54" fmla="*/ 1578078 h 1622323"/>
                <a:gd name="connsiteX55" fmla="*/ 2182814 w 3244698"/>
                <a:gd name="connsiteY55" fmla="*/ 1563329 h 1622323"/>
                <a:gd name="connsiteX56" fmla="*/ 2212311 w 3244698"/>
                <a:gd name="connsiteY56" fmla="*/ 1526458 h 1622323"/>
                <a:gd name="connsiteX57" fmla="*/ 2241808 w 3244698"/>
                <a:gd name="connsiteY57" fmla="*/ 1519084 h 1622323"/>
                <a:gd name="connsiteX58" fmla="*/ 2263930 w 3244698"/>
                <a:gd name="connsiteY58" fmla="*/ 1504336 h 1622323"/>
                <a:gd name="connsiteX59" fmla="*/ 2300801 w 3244698"/>
                <a:gd name="connsiteY59" fmla="*/ 1496962 h 1622323"/>
                <a:gd name="connsiteX60" fmla="*/ 2330298 w 3244698"/>
                <a:gd name="connsiteY60" fmla="*/ 1489587 h 1622323"/>
                <a:gd name="connsiteX61" fmla="*/ 2381917 w 3244698"/>
                <a:gd name="connsiteY61" fmla="*/ 1474839 h 1622323"/>
                <a:gd name="connsiteX62" fmla="*/ 2404040 w 3244698"/>
                <a:gd name="connsiteY62" fmla="*/ 1467465 h 1622323"/>
                <a:gd name="connsiteX63" fmla="*/ 2573646 w 3244698"/>
                <a:gd name="connsiteY63" fmla="*/ 1452716 h 1622323"/>
                <a:gd name="connsiteX64" fmla="*/ 2603143 w 3244698"/>
                <a:gd name="connsiteY64" fmla="*/ 1445342 h 1622323"/>
                <a:gd name="connsiteX65" fmla="*/ 2632640 w 3244698"/>
                <a:gd name="connsiteY65" fmla="*/ 1430594 h 1622323"/>
                <a:gd name="connsiteX66" fmla="*/ 2669511 w 3244698"/>
                <a:gd name="connsiteY66" fmla="*/ 1415846 h 1622323"/>
                <a:gd name="connsiteX67" fmla="*/ 2699008 w 3244698"/>
                <a:gd name="connsiteY67" fmla="*/ 1401097 h 1622323"/>
                <a:gd name="connsiteX68" fmla="*/ 2765375 w 3244698"/>
                <a:gd name="connsiteY68" fmla="*/ 1371600 h 1622323"/>
                <a:gd name="connsiteX69" fmla="*/ 2816995 w 3244698"/>
                <a:gd name="connsiteY69" fmla="*/ 1334729 h 1622323"/>
                <a:gd name="connsiteX70" fmla="*/ 2853866 w 3244698"/>
                <a:gd name="connsiteY70" fmla="*/ 1290484 h 1622323"/>
                <a:gd name="connsiteX71" fmla="*/ 2898111 w 3244698"/>
                <a:gd name="connsiteY71" fmla="*/ 1268362 h 1622323"/>
                <a:gd name="connsiteX72" fmla="*/ 2942356 w 3244698"/>
                <a:gd name="connsiteY72" fmla="*/ 1231491 h 1622323"/>
                <a:gd name="connsiteX73" fmla="*/ 2964478 w 3244698"/>
                <a:gd name="connsiteY73" fmla="*/ 1209368 h 1622323"/>
                <a:gd name="connsiteX74" fmla="*/ 2971853 w 3244698"/>
                <a:gd name="connsiteY74" fmla="*/ 1187246 h 1622323"/>
                <a:gd name="connsiteX75" fmla="*/ 3038220 w 3244698"/>
                <a:gd name="connsiteY75" fmla="*/ 1150375 h 1622323"/>
                <a:gd name="connsiteX76" fmla="*/ 3104588 w 3244698"/>
                <a:gd name="connsiteY76" fmla="*/ 1113504 h 1622323"/>
                <a:gd name="connsiteX77" fmla="*/ 3141459 w 3244698"/>
                <a:gd name="connsiteY77" fmla="*/ 1076633 h 1622323"/>
                <a:gd name="connsiteX78" fmla="*/ 3163582 w 3244698"/>
                <a:gd name="connsiteY78" fmla="*/ 1047136 h 1622323"/>
                <a:gd name="connsiteX79" fmla="*/ 3178330 w 3244698"/>
                <a:gd name="connsiteY79" fmla="*/ 1032387 h 1622323"/>
                <a:gd name="connsiteX80" fmla="*/ 3200453 w 3244698"/>
                <a:gd name="connsiteY80" fmla="*/ 973394 h 1622323"/>
                <a:gd name="connsiteX81" fmla="*/ 3244698 w 3244698"/>
                <a:gd name="connsiteY81" fmla="*/ 892278 h 1622323"/>
                <a:gd name="connsiteX82" fmla="*/ 3229949 w 3244698"/>
                <a:gd name="connsiteY82" fmla="*/ 722671 h 1622323"/>
                <a:gd name="connsiteX83" fmla="*/ 3207827 w 3244698"/>
                <a:gd name="connsiteY83" fmla="*/ 700549 h 1622323"/>
                <a:gd name="connsiteX84" fmla="*/ 3178330 w 3244698"/>
                <a:gd name="connsiteY84" fmla="*/ 678426 h 1622323"/>
                <a:gd name="connsiteX85" fmla="*/ 3148833 w 3244698"/>
                <a:gd name="connsiteY85" fmla="*/ 648929 h 1622323"/>
                <a:gd name="connsiteX86" fmla="*/ 3104588 w 3244698"/>
                <a:gd name="connsiteY86" fmla="*/ 619433 h 1622323"/>
                <a:gd name="connsiteX87" fmla="*/ 3082466 w 3244698"/>
                <a:gd name="connsiteY87" fmla="*/ 582562 h 1622323"/>
                <a:gd name="connsiteX88" fmla="*/ 3060343 w 3244698"/>
                <a:gd name="connsiteY88" fmla="*/ 567813 h 1622323"/>
                <a:gd name="connsiteX89" fmla="*/ 3038220 w 3244698"/>
                <a:gd name="connsiteY89" fmla="*/ 530942 h 1622323"/>
                <a:gd name="connsiteX90" fmla="*/ 2993975 w 3244698"/>
                <a:gd name="connsiteY90" fmla="*/ 486697 h 1622323"/>
                <a:gd name="connsiteX91" fmla="*/ 2942356 w 3244698"/>
                <a:gd name="connsiteY91" fmla="*/ 420329 h 1622323"/>
                <a:gd name="connsiteX92" fmla="*/ 2912859 w 3244698"/>
                <a:gd name="connsiteY92" fmla="*/ 376084 h 1622323"/>
                <a:gd name="connsiteX93" fmla="*/ 2875988 w 3244698"/>
                <a:gd name="connsiteY93" fmla="*/ 339213 h 1622323"/>
                <a:gd name="connsiteX94" fmla="*/ 2839117 w 3244698"/>
                <a:gd name="connsiteY94" fmla="*/ 272846 h 1622323"/>
                <a:gd name="connsiteX95" fmla="*/ 2802246 w 3244698"/>
                <a:gd name="connsiteY95" fmla="*/ 250723 h 1622323"/>
                <a:gd name="connsiteX96" fmla="*/ 2780124 w 3244698"/>
                <a:gd name="connsiteY96" fmla="*/ 235975 h 1622323"/>
                <a:gd name="connsiteX97" fmla="*/ 2758001 w 3244698"/>
                <a:gd name="connsiteY97" fmla="*/ 228600 h 1622323"/>
                <a:gd name="connsiteX98" fmla="*/ 2721130 w 3244698"/>
                <a:gd name="connsiteY98" fmla="*/ 213852 h 1622323"/>
                <a:gd name="connsiteX99" fmla="*/ 2676885 w 3244698"/>
                <a:gd name="connsiteY99" fmla="*/ 191729 h 1622323"/>
                <a:gd name="connsiteX100" fmla="*/ 2558898 w 3244698"/>
                <a:gd name="connsiteY100" fmla="*/ 184355 h 1622323"/>
                <a:gd name="connsiteX101" fmla="*/ 2499904 w 3244698"/>
                <a:gd name="connsiteY101" fmla="*/ 169607 h 1622323"/>
                <a:gd name="connsiteX102" fmla="*/ 2411414 w 3244698"/>
                <a:gd name="connsiteY102" fmla="*/ 154858 h 1622323"/>
                <a:gd name="connsiteX103" fmla="*/ 2367169 w 3244698"/>
                <a:gd name="connsiteY103" fmla="*/ 140110 h 1622323"/>
                <a:gd name="connsiteX104" fmla="*/ 2263930 w 3244698"/>
                <a:gd name="connsiteY104" fmla="*/ 117987 h 1622323"/>
                <a:gd name="connsiteX105" fmla="*/ 2227059 w 3244698"/>
                <a:gd name="connsiteY105" fmla="*/ 110613 h 1622323"/>
                <a:gd name="connsiteX106" fmla="*/ 2190188 w 3244698"/>
                <a:gd name="connsiteY106" fmla="*/ 103239 h 1622323"/>
                <a:gd name="connsiteX107" fmla="*/ 2050078 w 3244698"/>
                <a:gd name="connsiteY107" fmla="*/ 73742 h 1622323"/>
                <a:gd name="connsiteX108" fmla="*/ 1924717 w 3244698"/>
                <a:gd name="connsiteY108" fmla="*/ 51620 h 1622323"/>
                <a:gd name="connsiteX109" fmla="*/ 1541259 w 3244698"/>
                <a:gd name="connsiteY109" fmla="*/ 44246 h 1622323"/>
                <a:gd name="connsiteX110" fmla="*/ 1497014 w 3244698"/>
                <a:gd name="connsiteY110" fmla="*/ 36871 h 1622323"/>
                <a:gd name="connsiteX111" fmla="*/ 1452769 w 3244698"/>
                <a:gd name="connsiteY111" fmla="*/ 22123 h 1622323"/>
                <a:gd name="connsiteX112" fmla="*/ 1202046 w 3244698"/>
                <a:gd name="connsiteY112" fmla="*/ 14749 h 1622323"/>
                <a:gd name="connsiteX113" fmla="*/ 1098808 w 3244698"/>
                <a:gd name="connsiteY113" fmla="*/ 7375 h 1622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</a:cxnLst>
              <a:rect l="l" t="t" r="r" b="b"/>
              <a:pathLst>
                <a:path w="3244698" h="1622323">
                  <a:moveTo>
                    <a:pt x="1098808" y="7375"/>
                  </a:moveTo>
                  <a:cubicBezTo>
                    <a:pt x="1074227" y="4917"/>
                    <a:pt x="1069514" y="0"/>
                    <a:pt x="1054562" y="0"/>
                  </a:cubicBezTo>
                  <a:cubicBezTo>
                    <a:pt x="1018907" y="0"/>
                    <a:pt x="992375" y="9136"/>
                    <a:pt x="958698" y="14749"/>
                  </a:cubicBezTo>
                  <a:cubicBezTo>
                    <a:pt x="941553" y="17606"/>
                    <a:pt x="924285" y="19665"/>
                    <a:pt x="907078" y="22123"/>
                  </a:cubicBezTo>
                  <a:cubicBezTo>
                    <a:pt x="899704" y="24581"/>
                    <a:pt x="892430" y="27362"/>
                    <a:pt x="884956" y="29497"/>
                  </a:cubicBezTo>
                  <a:cubicBezTo>
                    <a:pt x="875211" y="32281"/>
                    <a:pt x="865074" y="33666"/>
                    <a:pt x="855459" y="36871"/>
                  </a:cubicBezTo>
                  <a:cubicBezTo>
                    <a:pt x="794901" y="57057"/>
                    <a:pt x="834732" y="53113"/>
                    <a:pt x="752220" y="73742"/>
                  </a:cubicBezTo>
                  <a:cubicBezTo>
                    <a:pt x="732556" y="78658"/>
                    <a:pt x="713221" y="85159"/>
                    <a:pt x="693227" y="88491"/>
                  </a:cubicBezTo>
                  <a:cubicBezTo>
                    <a:pt x="663730" y="93407"/>
                    <a:pt x="633928" y="96752"/>
                    <a:pt x="604737" y="103239"/>
                  </a:cubicBezTo>
                  <a:cubicBezTo>
                    <a:pt x="474005" y="132290"/>
                    <a:pt x="669535" y="105870"/>
                    <a:pt x="494124" y="125362"/>
                  </a:cubicBezTo>
                  <a:cubicBezTo>
                    <a:pt x="489208" y="130278"/>
                    <a:pt x="485594" y="137001"/>
                    <a:pt x="479375" y="140110"/>
                  </a:cubicBezTo>
                  <a:cubicBezTo>
                    <a:pt x="461426" y="149084"/>
                    <a:pt x="426800" y="156941"/>
                    <a:pt x="405633" y="162233"/>
                  </a:cubicBezTo>
                  <a:cubicBezTo>
                    <a:pt x="398259" y="167149"/>
                    <a:pt x="391438" y="173018"/>
                    <a:pt x="383511" y="176981"/>
                  </a:cubicBezTo>
                  <a:cubicBezTo>
                    <a:pt x="376558" y="180457"/>
                    <a:pt x="367856" y="180043"/>
                    <a:pt x="361388" y="184355"/>
                  </a:cubicBezTo>
                  <a:cubicBezTo>
                    <a:pt x="352711" y="190140"/>
                    <a:pt x="347277" y="199802"/>
                    <a:pt x="339266" y="206478"/>
                  </a:cubicBezTo>
                  <a:cubicBezTo>
                    <a:pt x="332457" y="212152"/>
                    <a:pt x="323952" y="215552"/>
                    <a:pt x="317143" y="221226"/>
                  </a:cubicBezTo>
                  <a:cubicBezTo>
                    <a:pt x="309131" y="227902"/>
                    <a:pt x="304348" y="238685"/>
                    <a:pt x="295020" y="243349"/>
                  </a:cubicBezTo>
                  <a:cubicBezTo>
                    <a:pt x="283810" y="248954"/>
                    <a:pt x="270439" y="248265"/>
                    <a:pt x="258149" y="250723"/>
                  </a:cubicBezTo>
                  <a:cubicBezTo>
                    <a:pt x="190063" y="296114"/>
                    <a:pt x="273815" y="238190"/>
                    <a:pt x="221278" y="280220"/>
                  </a:cubicBezTo>
                  <a:cubicBezTo>
                    <a:pt x="214358" y="285756"/>
                    <a:pt x="205964" y="289294"/>
                    <a:pt x="199156" y="294968"/>
                  </a:cubicBezTo>
                  <a:cubicBezTo>
                    <a:pt x="191144" y="301644"/>
                    <a:pt x="185104" y="310487"/>
                    <a:pt x="177033" y="317091"/>
                  </a:cubicBezTo>
                  <a:cubicBezTo>
                    <a:pt x="158009" y="332656"/>
                    <a:pt x="135421" y="343955"/>
                    <a:pt x="118040" y="361336"/>
                  </a:cubicBezTo>
                  <a:cubicBezTo>
                    <a:pt x="82276" y="397100"/>
                    <a:pt x="100113" y="383120"/>
                    <a:pt x="66420" y="405581"/>
                  </a:cubicBezTo>
                  <a:cubicBezTo>
                    <a:pt x="61504" y="412955"/>
                    <a:pt x="57939" y="421437"/>
                    <a:pt x="51672" y="427704"/>
                  </a:cubicBezTo>
                  <a:cubicBezTo>
                    <a:pt x="42981" y="436395"/>
                    <a:pt x="30043" y="440384"/>
                    <a:pt x="22175" y="449826"/>
                  </a:cubicBezTo>
                  <a:cubicBezTo>
                    <a:pt x="17199" y="455798"/>
                    <a:pt x="16686" y="464408"/>
                    <a:pt x="14801" y="471949"/>
                  </a:cubicBezTo>
                  <a:cubicBezTo>
                    <a:pt x="11761" y="484109"/>
                    <a:pt x="10146" y="496585"/>
                    <a:pt x="7427" y="508820"/>
                  </a:cubicBezTo>
                  <a:cubicBezTo>
                    <a:pt x="5229" y="518713"/>
                    <a:pt x="2511" y="528484"/>
                    <a:pt x="53" y="538316"/>
                  </a:cubicBezTo>
                  <a:cubicBezTo>
                    <a:pt x="2511" y="619432"/>
                    <a:pt x="7427" y="700511"/>
                    <a:pt x="7427" y="781665"/>
                  </a:cubicBezTo>
                  <a:cubicBezTo>
                    <a:pt x="7427" y="867732"/>
                    <a:pt x="53" y="953695"/>
                    <a:pt x="53" y="1039762"/>
                  </a:cubicBezTo>
                  <a:cubicBezTo>
                    <a:pt x="53" y="1163580"/>
                    <a:pt x="-1696" y="1107380"/>
                    <a:pt x="14801" y="1165123"/>
                  </a:cubicBezTo>
                  <a:cubicBezTo>
                    <a:pt x="17585" y="1174868"/>
                    <a:pt x="18616" y="1185130"/>
                    <a:pt x="22175" y="1194620"/>
                  </a:cubicBezTo>
                  <a:cubicBezTo>
                    <a:pt x="36769" y="1233538"/>
                    <a:pt x="31216" y="1214317"/>
                    <a:pt x="51672" y="1238865"/>
                  </a:cubicBezTo>
                  <a:cubicBezTo>
                    <a:pt x="59540" y="1248307"/>
                    <a:pt x="65104" y="1259671"/>
                    <a:pt x="73795" y="1268362"/>
                  </a:cubicBezTo>
                  <a:cubicBezTo>
                    <a:pt x="128676" y="1323243"/>
                    <a:pt x="83281" y="1260469"/>
                    <a:pt x="118040" y="1312607"/>
                  </a:cubicBezTo>
                  <a:cubicBezTo>
                    <a:pt x="130421" y="1349750"/>
                    <a:pt x="115491" y="1324624"/>
                    <a:pt x="147537" y="1342104"/>
                  </a:cubicBezTo>
                  <a:cubicBezTo>
                    <a:pt x="209079" y="1375673"/>
                    <a:pt x="185886" y="1374130"/>
                    <a:pt x="228653" y="1386349"/>
                  </a:cubicBezTo>
                  <a:cubicBezTo>
                    <a:pt x="238398" y="1389133"/>
                    <a:pt x="248317" y="1391265"/>
                    <a:pt x="258149" y="1393723"/>
                  </a:cubicBezTo>
                  <a:cubicBezTo>
                    <a:pt x="265523" y="1398639"/>
                    <a:pt x="272126" y="1404980"/>
                    <a:pt x="280272" y="1408471"/>
                  </a:cubicBezTo>
                  <a:cubicBezTo>
                    <a:pt x="289588" y="1412463"/>
                    <a:pt x="299706" y="1414638"/>
                    <a:pt x="309769" y="1415846"/>
                  </a:cubicBezTo>
                  <a:cubicBezTo>
                    <a:pt x="361253" y="1422024"/>
                    <a:pt x="412939" y="1426459"/>
                    <a:pt x="464627" y="1430594"/>
                  </a:cubicBezTo>
                  <a:lnTo>
                    <a:pt x="648982" y="1445342"/>
                  </a:lnTo>
                  <a:cubicBezTo>
                    <a:pt x="658814" y="1447800"/>
                    <a:pt x="668540" y="1450728"/>
                    <a:pt x="678478" y="1452716"/>
                  </a:cubicBezTo>
                  <a:cubicBezTo>
                    <a:pt x="693140" y="1455648"/>
                    <a:pt x="708128" y="1456847"/>
                    <a:pt x="722724" y="1460091"/>
                  </a:cubicBezTo>
                  <a:cubicBezTo>
                    <a:pt x="778923" y="1472580"/>
                    <a:pt x="709111" y="1460517"/>
                    <a:pt x="766969" y="1482213"/>
                  </a:cubicBezTo>
                  <a:cubicBezTo>
                    <a:pt x="778705" y="1486614"/>
                    <a:pt x="791550" y="1487129"/>
                    <a:pt x="803840" y="1489587"/>
                  </a:cubicBezTo>
                  <a:cubicBezTo>
                    <a:pt x="816130" y="1494503"/>
                    <a:pt x="828615" y="1498960"/>
                    <a:pt x="840711" y="1504336"/>
                  </a:cubicBezTo>
                  <a:cubicBezTo>
                    <a:pt x="895379" y="1528633"/>
                    <a:pt x="846897" y="1511314"/>
                    <a:pt x="892330" y="1526458"/>
                  </a:cubicBezTo>
                  <a:cubicBezTo>
                    <a:pt x="919818" y="1544784"/>
                    <a:pt x="927874" y="1552094"/>
                    <a:pt x="966072" y="1563329"/>
                  </a:cubicBezTo>
                  <a:cubicBezTo>
                    <a:pt x="990121" y="1570402"/>
                    <a:pt x="1015804" y="1570875"/>
                    <a:pt x="1039814" y="1578078"/>
                  </a:cubicBezTo>
                  <a:lnTo>
                    <a:pt x="1113556" y="1600200"/>
                  </a:lnTo>
                  <a:cubicBezTo>
                    <a:pt x="1232111" y="1634073"/>
                    <a:pt x="1332452" y="1611047"/>
                    <a:pt x="1474891" y="1614949"/>
                  </a:cubicBezTo>
                  <a:lnTo>
                    <a:pt x="1681369" y="1622323"/>
                  </a:lnTo>
                  <a:cubicBezTo>
                    <a:pt x="1794440" y="1619865"/>
                    <a:pt x="1907652" y="1621109"/>
                    <a:pt x="2020582" y="1614949"/>
                  </a:cubicBezTo>
                  <a:cubicBezTo>
                    <a:pt x="2073898" y="1612041"/>
                    <a:pt x="2091996" y="1595991"/>
                    <a:pt x="2138569" y="1578078"/>
                  </a:cubicBezTo>
                  <a:cubicBezTo>
                    <a:pt x="2153079" y="1572497"/>
                    <a:pt x="2168066" y="1568245"/>
                    <a:pt x="2182814" y="1563329"/>
                  </a:cubicBezTo>
                  <a:cubicBezTo>
                    <a:pt x="2188025" y="1555513"/>
                    <a:pt x="2201803" y="1531712"/>
                    <a:pt x="2212311" y="1526458"/>
                  </a:cubicBezTo>
                  <a:cubicBezTo>
                    <a:pt x="2221376" y="1521926"/>
                    <a:pt x="2231976" y="1521542"/>
                    <a:pt x="2241808" y="1519084"/>
                  </a:cubicBezTo>
                  <a:cubicBezTo>
                    <a:pt x="2249182" y="1514168"/>
                    <a:pt x="2255632" y="1507448"/>
                    <a:pt x="2263930" y="1504336"/>
                  </a:cubicBezTo>
                  <a:cubicBezTo>
                    <a:pt x="2275666" y="1499935"/>
                    <a:pt x="2288566" y="1499681"/>
                    <a:pt x="2300801" y="1496962"/>
                  </a:cubicBezTo>
                  <a:cubicBezTo>
                    <a:pt x="2310695" y="1494763"/>
                    <a:pt x="2320520" y="1492254"/>
                    <a:pt x="2330298" y="1489587"/>
                  </a:cubicBezTo>
                  <a:cubicBezTo>
                    <a:pt x="2347562" y="1484878"/>
                    <a:pt x="2364777" y="1479981"/>
                    <a:pt x="2381917" y="1474839"/>
                  </a:cubicBezTo>
                  <a:cubicBezTo>
                    <a:pt x="2389362" y="1472605"/>
                    <a:pt x="2396318" y="1468356"/>
                    <a:pt x="2404040" y="1467465"/>
                  </a:cubicBezTo>
                  <a:cubicBezTo>
                    <a:pt x="2460415" y="1460960"/>
                    <a:pt x="2573646" y="1452716"/>
                    <a:pt x="2573646" y="1452716"/>
                  </a:cubicBezTo>
                  <a:cubicBezTo>
                    <a:pt x="2583478" y="1450258"/>
                    <a:pt x="2593653" y="1448901"/>
                    <a:pt x="2603143" y="1445342"/>
                  </a:cubicBezTo>
                  <a:cubicBezTo>
                    <a:pt x="2613436" y="1441482"/>
                    <a:pt x="2622595" y="1435058"/>
                    <a:pt x="2632640" y="1430594"/>
                  </a:cubicBezTo>
                  <a:cubicBezTo>
                    <a:pt x="2644736" y="1425218"/>
                    <a:pt x="2657415" y="1421222"/>
                    <a:pt x="2669511" y="1415846"/>
                  </a:cubicBezTo>
                  <a:cubicBezTo>
                    <a:pt x="2679556" y="1411381"/>
                    <a:pt x="2688963" y="1405562"/>
                    <a:pt x="2699008" y="1401097"/>
                  </a:cubicBezTo>
                  <a:cubicBezTo>
                    <a:pt x="2714317" y="1394293"/>
                    <a:pt x="2750422" y="1382281"/>
                    <a:pt x="2765375" y="1371600"/>
                  </a:cubicBezTo>
                  <a:cubicBezTo>
                    <a:pt x="2835133" y="1321774"/>
                    <a:pt x="2736152" y="1375152"/>
                    <a:pt x="2816995" y="1334729"/>
                  </a:cubicBezTo>
                  <a:cubicBezTo>
                    <a:pt x="2827878" y="1318405"/>
                    <a:pt x="2836832" y="1301840"/>
                    <a:pt x="2853866" y="1290484"/>
                  </a:cubicBezTo>
                  <a:cubicBezTo>
                    <a:pt x="2867586" y="1281338"/>
                    <a:pt x="2883363" y="1275736"/>
                    <a:pt x="2898111" y="1268362"/>
                  </a:cubicBezTo>
                  <a:cubicBezTo>
                    <a:pt x="2962740" y="1203730"/>
                    <a:pt x="2880757" y="1282824"/>
                    <a:pt x="2942356" y="1231491"/>
                  </a:cubicBezTo>
                  <a:cubicBezTo>
                    <a:pt x="2950367" y="1224815"/>
                    <a:pt x="2957104" y="1216742"/>
                    <a:pt x="2964478" y="1209368"/>
                  </a:cubicBezTo>
                  <a:cubicBezTo>
                    <a:pt x="2966936" y="1201994"/>
                    <a:pt x="2967854" y="1193911"/>
                    <a:pt x="2971853" y="1187246"/>
                  </a:cubicBezTo>
                  <a:cubicBezTo>
                    <a:pt x="2985446" y="1164591"/>
                    <a:pt x="3018960" y="1160881"/>
                    <a:pt x="3038220" y="1150375"/>
                  </a:cubicBezTo>
                  <a:cubicBezTo>
                    <a:pt x="3134677" y="1097762"/>
                    <a:pt x="2995593" y="1157101"/>
                    <a:pt x="3104588" y="1113504"/>
                  </a:cubicBezTo>
                  <a:cubicBezTo>
                    <a:pt x="3143920" y="1054508"/>
                    <a:pt x="3092297" y="1125795"/>
                    <a:pt x="3141459" y="1076633"/>
                  </a:cubicBezTo>
                  <a:cubicBezTo>
                    <a:pt x="3150150" y="1067942"/>
                    <a:pt x="3155714" y="1056578"/>
                    <a:pt x="3163582" y="1047136"/>
                  </a:cubicBezTo>
                  <a:cubicBezTo>
                    <a:pt x="3168033" y="1041795"/>
                    <a:pt x="3173414" y="1037303"/>
                    <a:pt x="3178330" y="1032387"/>
                  </a:cubicBezTo>
                  <a:cubicBezTo>
                    <a:pt x="3185704" y="1012723"/>
                    <a:pt x="3192375" y="992780"/>
                    <a:pt x="3200453" y="973394"/>
                  </a:cubicBezTo>
                  <a:cubicBezTo>
                    <a:pt x="3209537" y="951592"/>
                    <a:pt x="3235935" y="907614"/>
                    <a:pt x="3244698" y="892278"/>
                  </a:cubicBezTo>
                  <a:cubicBezTo>
                    <a:pt x="3239782" y="835742"/>
                    <a:pt x="3240666" y="778399"/>
                    <a:pt x="3229949" y="722671"/>
                  </a:cubicBezTo>
                  <a:cubicBezTo>
                    <a:pt x="3227980" y="712430"/>
                    <a:pt x="3215745" y="707336"/>
                    <a:pt x="3207827" y="700549"/>
                  </a:cubicBezTo>
                  <a:cubicBezTo>
                    <a:pt x="3198495" y="692550"/>
                    <a:pt x="3187579" y="686519"/>
                    <a:pt x="3178330" y="678426"/>
                  </a:cubicBezTo>
                  <a:cubicBezTo>
                    <a:pt x="3167865" y="669269"/>
                    <a:pt x="3159691" y="657615"/>
                    <a:pt x="3148833" y="648929"/>
                  </a:cubicBezTo>
                  <a:cubicBezTo>
                    <a:pt x="3134992" y="637856"/>
                    <a:pt x="3104588" y="619433"/>
                    <a:pt x="3104588" y="619433"/>
                  </a:cubicBezTo>
                  <a:cubicBezTo>
                    <a:pt x="3097214" y="607143"/>
                    <a:pt x="3091794" y="593444"/>
                    <a:pt x="3082466" y="582562"/>
                  </a:cubicBezTo>
                  <a:cubicBezTo>
                    <a:pt x="3076698" y="575833"/>
                    <a:pt x="3066111" y="574542"/>
                    <a:pt x="3060343" y="567813"/>
                  </a:cubicBezTo>
                  <a:cubicBezTo>
                    <a:pt x="3051015" y="556931"/>
                    <a:pt x="3047296" y="542035"/>
                    <a:pt x="3038220" y="530942"/>
                  </a:cubicBezTo>
                  <a:cubicBezTo>
                    <a:pt x="3025012" y="514799"/>
                    <a:pt x="3006780" y="503161"/>
                    <a:pt x="2993975" y="486697"/>
                  </a:cubicBezTo>
                  <a:cubicBezTo>
                    <a:pt x="2976769" y="464574"/>
                    <a:pt x="2957902" y="443648"/>
                    <a:pt x="2942356" y="420329"/>
                  </a:cubicBezTo>
                  <a:cubicBezTo>
                    <a:pt x="2932524" y="405581"/>
                    <a:pt x="2924083" y="389803"/>
                    <a:pt x="2912859" y="376084"/>
                  </a:cubicBezTo>
                  <a:cubicBezTo>
                    <a:pt x="2901853" y="362632"/>
                    <a:pt x="2888278" y="351503"/>
                    <a:pt x="2875988" y="339213"/>
                  </a:cubicBezTo>
                  <a:cubicBezTo>
                    <a:pt x="2868568" y="316954"/>
                    <a:pt x="2860248" y="285525"/>
                    <a:pt x="2839117" y="272846"/>
                  </a:cubicBezTo>
                  <a:cubicBezTo>
                    <a:pt x="2826827" y="265472"/>
                    <a:pt x="2814400" y="258319"/>
                    <a:pt x="2802246" y="250723"/>
                  </a:cubicBezTo>
                  <a:cubicBezTo>
                    <a:pt x="2794731" y="246026"/>
                    <a:pt x="2788051" y="239938"/>
                    <a:pt x="2780124" y="235975"/>
                  </a:cubicBezTo>
                  <a:cubicBezTo>
                    <a:pt x="2773171" y="232499"/>
                    <a:pt x="2765279" y="231329"/>
                    <a:pt x="2758001" y="228600"/>
                  </a:cubicBezTo>
                  <a:cubicBezTo>
                    <a:pt x="2745607" y="223952"/>
                    <a:pt x="2733181" y="219330"/>
                    <a:pt x="2721130" y="213852"/>
                  </a:cubicBezTo>
                  <a:cubicBezTo>
                    <a:pt x="2706119" y="207029"/>
                    <a:pt x="2693108" y="194679"/>
                    <a:pt x="2676885" y="191729"/>
                  </a:cubicBezTo>
                  <a:cubicBezTo>
                    <a:pt x="2638115" y="184680"/>
                    <a:pt x="2598227" y="186813"/>
                    <a:pt x="2558898" y="184355"/>
                  </a:cubicBezTo>
                  <a:cubicBezTo>
                    <a:pt x="2539233" y="179439"/>
                    <a:pt x="2519970" y="172474"/>
                    <a:pt x="2499904" y="169607"/>
                  </a:cubicBezTo>
                  <a:cubicBezTo>
                    <a:pt x="2477734" y="166440"/>
                    <a:pt x="2435145" y="161330"/>
                    <a:pt x="2411414" y="154858"/>
                  </a:cubicBezTo>
                  <a:cubicBezTo>
                    <a:pt x="2396416" y="150767"/>
                    <a:pt x="2382370" y="143367"/>
                    <a:pt x="2367169" y="140110"/>
                  </a:cubicBezTo>
                  <a:lnTo>
                    <a:pt x="2263930" y="117987"/>
                  </a:lnTo>
                  <a:cubicBezTo>
                    <a:pt x="2251665" y="115405"/>
                    <a:pt x="2239349" y="113071"/>
                    <a:pt x="2227059" y="110613"/>
                  </a:cubicBezTo>
                  <a:lnTo>
                    <a:pt x="2190188" y="103239"/>
                  </a:lnTo>
                  <a:cubicBezTo>
                    <a:pt x="2108911" y="62600"/>
                    <a:pt x="2178644" y="90511"/>
                    <a:pt x="2050078" y="73742"/>
                  </a:cubicBezTo>
                  <a:cubicBezTo>
                    <a:pt x="2018287" y="69595"/>
                    <a:pt x="1960246" y="52824"/>
                    <a:pt x="1924717" y="51620"/>
                  </a:cubicBezTo>
                  <a:cubicBezTo>
                    <a:pt x="1796947" y="47289"/>
                    <a:pt x="1669078" y="46704"/>
                    <a:pt x="1541259" y="44246"/>
                  </a:cubicBezTo>
                  <a:cubicBezTo>
                    <a:pt x="1526511" y="41788"/>
                    <a:pt x="1511519" y="40497"/>
                    <a:pt x="1497014" y="36871"/>
                  </a:cubicBezTo>
                  <a:cubicBezTo>
                    <a:pt x="1481932" y="33100"/>
                    <a:pt x="1468272" y="23286"/>
                    <a:pt x="1452769" y="22123"/>
                  </a:cubicBezTo>
                  <a:cubicBezTo>
                    <a:pt x="1369393" y="15870"/>
                    <a:pt x="1285620" y="17207"/>
                    <a:pt x="1202046" y="14749"/>
                  </a:cubicBezTo>
                  <a:cubicBezTo>
                    <a:pt x="1059493" y="-257"/>
                    <a:pt x="1123389" y="9833"/>
                    <a:pt x="1098808" y="73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7" name="グループ化 16"/>
          <p:cNvGrpSpPr/>
          <p:nvPr/>
        </p:nvGrpSpPr>
        <p:grpSpPr>
          <a:xfrm>
            <a:off x="36002" y="5431456"/>
            <a:ext cx="3489233" cy="1837418"/>
            <a:chOff x="-4496309" y="5316877"/>
            <a:chExt cx="3167683" cy="1668091"/>
          </a:xfrm>
        </p:grpSpPr>
        <p:grpSp>
          <p:nvGrpSpPr>
            <p:cNvPr id="48" name="グループ化 47">
              <a:extLst>
                <a:ext uri="{FF2B5EF4-FFF2-40B4-BE49-F238E27FC236}">
                  <a16:creationId xmlns:a16="http://schemas.microsoft.com/office/drawing/2014/main" id="{9C65524F-1D40-429D-96C8-808012EE826D}"/>
                </a:ext>
              </a:extLst>
            </p:cNvPr>
            <p:cNvGrpSpPr/>
            <p:nvPr/>
          </p:nvGrpSpPr>
          <p:grpSpPr>
            <a:xfrm>
              <a:off x="-4496309" y="5316877"/>
              <a:ext cx="3167683" cy="1668091"/>
              <a:chOff x="5444847" y="5022819"/>
              <a:chExt cx="2881345" cy="1476705"/>
            </a:xfrm>
          </p:grpSpPr>
          <p:grpSp>
            <p:nvGrpSpPr>
              <p:cNvPr id="47" name="グループ化 46">
                <a:extLst>
                  <a:ext uri="{FF2B5EF4-FFF2-40B4-BE49-F238E27FC236}">
                    <a16:creationId xmlns:a16="http://schemas.microsoft.com/office/drawing/2014/main" id="{1AF6C159-460E-4D02-9207-4E34CC653162}"/>
                  </a:ext>
                </a:extLst>
              </p:cNvPr>
              <p:cNvGrpSpPr/>
              <p:nvPr/>
            </p:nvGrpSpPr>
            <p:grpSpPr>
              <a:xfrm>
                <a:off x="5444847" y="5022819"/>
                <a:ext cx="2794848" cy="1476705"/>
                <a:chOff x="5872040" y="5228554"/>
                <a:chExt cx="2794848" cy="1476705"/>
              </a:xfrm>
            </p:grpSpPr>
            <p:sp>
              <p:nvSpPr>
                <p:cNvPr id="30" name="雲 29">
                  <a:extLst>
                    <a:ext uri="{FF2B5EF4-FFF2-40B4-BE49-F238E27FC236}">
                      <a16:creationId xmlns:a16="http://schemas.microsoft.com/office/drawing/2014/main" id="{038E4B77-405E-42D8-B76B-5843AD840411}"/>
                    </a:ext>
                  </a:extLst>
                </p:cNvPr>
                <p:cNvSpPr/>
                <p:nvPr/>
              </p:nvSpPr>
              <p:spPr>
                <a:xfrm>
                  <a:off x="6346361" y="5228554"/>
                  <a:ext cx="728586" cy="452845"/>
                </a:xfrm>
                <a:prstGeom prst="cloud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1" name="雲 30">
                  <a:extLst>
                    <a:ext uri="{FF2B5EF4-FFF2-40B4-BE49-F238E27FC236}">
                      <a16:creationId xmlns:a16="http://schemas.microsoft.com/office/drawing/2014/main" id="{A0C87729-4991-4A92-ACC5-6E87901B8EEA}"/>
                    </a:ext>
                  </a:extLst>
                </p:cNvPr>
                <p:cNvSpPr/>
                <p:nvPr/>
              </p:nvSpPr>
              <p:spPr>
                <a:xfrm>
                  <a:off x="6686329" y="5236874"/>
                  <a:ext cx="728586" cy="452845"/>
                </a:xfrm>
                <a:prstGeom prst="cloud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2" name="雲 31">
                  <a:extLst>
                    <a:ext uri="{FF2B5EF4-FFF2-40B4-BE49-F238E27FC236}">
                      <a16:creationId xmlns:a16="http://schemas.microsoft.com/office/drawing/2014/main" id="{B5255FBA-5950-4FEB-A5A3-503147798543}"/>
                    </a:ext>
                  </a:extLst>
                </p:cNvPr>
                <p:cNvSpPr/>
                <p:nvPr/>
              </p:nvSpPr>
              <p:spPr>
                <a:xfrm>
                  <a:off x="6946995" y="5231187"/>
                  <a:ext cx="728586" cy="452845"/>
                </a:xfrm>
                <a:prstGeom prst="cloud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3" name="雲 32">
                  <a:extLst>
                    <a:ext uri="{FF2B5EF4-FFF2-40B4-BE49-F238E27FC236}">
                      <a16:creationId xmlns:a16="http://schemas.microsoft.com/office/drawing/2014/main" id="{DDD479B3-72A8-47DA-81D7-92FA047F2F85}"/>
                    </a:ext>
                  </a:extLst>
                </p:cNvPr>
                <p:cNvSpPr/>
                <p:nvPr/>
              </p:nvSpPr>
              <p:spPr>
                <a:xfrm>
                  <a:off x="5872040" y="5398654"/>
                  <a:ext cx="728586" cy="452845"/>
                </a:xfrm>
                <a:prstGeom prst="cloud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5" name="雲 34">
                  <a:extLst>
                    <a:ext uri="{FF2B5EF4-FFF2-40B4-BE49-F238E27FC236}">
                      <a16:creationId xmlns:a16="http://schemas.microsoft.com/office/drawing/2014/main" id="{7456CF12-329A-47EB-8AE6-502DFC0F7978}"/>
                    </a:ext>
                  </a:extLst>
                </p:cNvPr>
                <p:cNvSpPr/>
                <p:nvPr/>
              </p:nvSpPr>
              <p:spPr>
                <a:xfrm>
                  <a:off x="5872040" y="5954340"/>
                  <a:ext cx="728586" cy="452845"/>
                </a:xfrm>
                <a:prstGeom prst="cloud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6" name="雲 35">
                  <a:extLst>
                    <a:ext uri="{FF2B5EF4-FFF2-40B4-BE49-F238E27FC236}">
                      <a16:creationId xmlns:a16="http://schemas.microsoft.com/office/drawing/2014/main" id="{29E58590-86FD-4EF1-9CCE-35204888798F}"/>
                    </a:ext>
                  </a:extLst>
                </p:cNvPr>
                <p:cNvSpPr/>
                <p:nvPr/>
              </p:nvSpPr>
              <p:spPr>
                <a:xfrm>
                  <a:off x="6236333" y="6200421"/>
                  <a:ext cx="728586" cy="452845"/>
                </a:xfrm>
                <a:prstGeom prst="cloud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7" name="雲 36">
                  <a:extLst>
                    <a:ext uri="{FF2B5EF4-FFF2-40B4-BE49-F238E27FC236}">
                      <a16:creationId xmlns:a16="http://schemas.microsoft.com/office/drawing/2014/main" id="{3BA02587-5E80-4EC1-894C-25970B914B1B}"/>
                    </a:ext>
                  </a:extLst>
                </p:cNvPr>
                <p:cNvSpPr/>
                <p:nvPr/>
              </p:nvSpPr>
              <p:spPr>
                <a:xfrm>
                  <a:off x="6821119" y="6252414"/>
                  <a:ext cx="728586" cy="452845"/>
                </a:xfrm>
                <a:prstGeom prst="cloud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38" name="雲 37">
                  <a:extLst>
                    <a:ext uri="{FF2B5EF4-FFF2-40B4-BE49-F238E27FC236}">
                      <a16:creationId xmlns:a16="http://schemas.microsoft.com/office/drawing/2014/main" id="{FD2B02E1-D94D-490B-B157-C21805292B13}"/>
                    </a:ext>
                  </a:extLst>
                </p:cNvPr>
                <p:cNvSpPr/>
                <p:nvPr/>
              </p:nvSpPr>
              <p:spPr>
                <a:xfrm>
                  <a:off x="7420578" y="6204953"/>
                  <a:ext cx="728586" cy="452845"/>
                </a:xfrm>
                <a:prstGeom prst="cloud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9" name="雲 38">
                  <a:extLst>
                    <a:ext uri="{FF2B5EF4-FFF2-40B4-BE49-F238E27FC236}">
                      <a16:creationId xmlns:a16="http://schemas.microsoft.com/office/drawing/2014/main" id="{B16305BB-F52C-4217-AC86-09A6B07B4B4E}"/>
                    </a:ext>
                  </a:extLst>
                </p:cNvPr>
                <p:cNvSpPr/>
                <p:nvPr/>
              </p:nvSpPr>
              <p:spPr>
                <a:xfrm>
                  <a:off x="7430800" y="5259099"/>
                  <a:ext cx="728586" cy="452845"/>
                </a:xfrm>
                <a:prstGeom prst="cloud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0" name="雲 39">
                  <a:extLst>
                    <a:ext uri="{FF2B5EF4-FFF2-40B4-BE49-F238E27FC236}">
                      <a16:creationId xmlns:a16="http://schemas.microsoft.com/office/drawing/2014/main" id="{E193420B-C395-42C2-A81D-54EFA6213FC1}"/>
                    </a:ext>
                  </a:extLst>
                </p:cNvPr>
                <p:cNvSpPr/>
                <p:nvPr/>
              </p:nvSpPr>
              <p:spPr>
                <a:xfrm>
                  <a:off x="7691466" y="5485521"/>
                  <a:ext cx="728586" cy="452845"/>
                </a:xfrm>
                <a:prstGeom prst="cloud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1" name="雲 40">
                  <a:extLst>
                    <a:ext uri="{FF2B5EF4-FFF2-40B4-BE49-F238E27FC236}">
                      <a16:creationId xmlns:a16="http://schemas.microsoft.com/office/drawing/2014/main" id="{366788C0-B526-44C0-B35D-C3B1391E54DD}"/>
                    </a:ext>
                  </a:extLst>
                </p:cNvPr>
                <p:cNvSpPr/>
                <p:nvPr/>
              </p:nvSpPr>
              <p:spPr>
                <a:xfrm>
                  <a:off x="7795093" y="5844421"/>
                  <a:ext cx="728586" cy="452845"/>
                </a:xfrm>
                <a:prstGeom prst="cloud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2" name="雲 41">
                  <a:extLst>
                    <a:ext uri="{FF2B5EF4-FFF2-40B4-BE49-F238E27FC236}">
                      <a16:creationId xmlns:a16="http://schemas.microsoft.com/office/drawing/2014/main" id="{C4BACF60-F604-4D9A-BCA9-C58C6757A16A}"/>
                    </a:ext>
                  </a:extLst>
                </p:cNvPr>
                <p:cNvSpPr/>
                <p:nvPr/>
              </p:nvSpPr>
              <p:spPr>
                <a:xfrm>
                  <a:off x="6026730" y="5416116"/>
                  <a:ext cx="1968362" cy="954404"/>
                </a:xfrm>
                <a:prstGeom prst="cloud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4" name="雲 43">
                  <a:extLst>
                    <a:ext uri="{FF2B5EF4-FFF2-40B4-BE49-F238E27FC236}">
                      <a16:creationId xmlns:a16="http://schemas.microsoft.com/office/drawing/2014/main" id="{99829108-2EDF-4694-BB95-3C3EA4478DEE}"/>
                    </a:ext>
                  </a:extLst>
                </p:cNvPr>
                <p:cNvSpPr/>
                <p:nvPr/>
              </p:nvSpPr>
              <p:spPr>
                <a:xfrm>
                  <a:off x="7784871" y="5392392"/>
                  <a:ext cx="728586" cy="452845"/>
                </a:xfrm>
                <a:prstGeom prst="cloud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5" name="雲 44">
                  <a:extLst>
                    <a:ext uri="{FF2B5EF4-FFF2-40B4-BE49-F238E27FC236}">
                      <a16:creationId xmlns:a16="http://schemas.microsoft.com/office/drawing/2014/main" id="{F7953B63-34D0-4F18-8E9D-B125735234A5}"/>
                    </a:ext>
                  </a:extLst>
                </p:cNvPr>
                <p:cNvSpPr/>
                <p:nvPr/>
              </p:nvSpPr>
              <p:spPr>
                <a:xfrm>
                  <a:off x="7938302" y="5962090"/>
                  <a:ext cx="728586" cy="452845"/>
                </a:xfrm>
                <a:prstGeom prst="cloud">
                  <a:avLst/>
                </a:prstGeom>
                <a:solidFill>
                  <a:schemeClr val="bg1"/>
                </a:solidFill>
                <a:ln>
                  <a:solidFill>
                    <a:schemeClr val="accent1">
                      <a:shade val="50000"/>
                      <a:alpha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46" name="雲 45">
                <a:extLst>
                  <a:ext uri="{FF2B5EF4-FFF2-40B4-BE49-F238E27FC236}">
                    <a16:creationId xmlns:a16="http://schemas.microsoft.com/office/drawing/2014/main" id="{1FF70776-E8CD-444F-A09A-51D2FD2E0F9E}"/>
                  </a:ext>
                </a:extLst>
              </p:cNvPr>
              <p:cNvSpPr/>
              <p:nvPr/>
            </p:nvSpPr>
            <p:spPr>
              <a:xfrm>
                <a:off x="7167456" y="5386103"/>
                <a:ext cx="1158736" cy="720200"/>
              </a:xfrm>
              <a:prstGeom prst="cloud">
                <a:avLst/>
              </a:prstGeom>
              <a:solidFill>
                <a:schemeClr val="bg1"/>
              </a:solidFill>
              <a:ln>
                <a:solidFill>
                  <a:schemeClr val="accent1">
                    <a:shade val="50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" name="フリーフォーム 2"/>
            <p:cNvSpPr/>
            <p:nvPr/>
          </p:nvSpPr>
          <p:spPr>
            <a:xfrm>
              <a:off x="-4279733" y="5432795"/>
              <a:ext cx="2626083" cy="1286853"/>
            </a:xfrm>
            <a:custGeom>
              <a:avLst/>
              <a:gdLst>
                <a:gd name="connsiteX0" fmla="*/ 545711 w 2626083"/>
                <a:gd name="connsiteY0" fmla="*/ 44245 h 1286853"/>
                <a:gd name="connsiteX1" fmla="*/ 442473 w 2626083"/>
                <a:gd name="connsiteY1" fmla="*/ 51620 h 1286853"/>
                <a:gd name="connsiteX2" fmla="*/ 383479 w 2626083"/>
                <a:gd name="connsiteY2" fmla="*/ 66368 h 1286853"/>
                <a:gd name="connsiteX3" fmla="*/ 294989 w 2626083"/>
                <a:gd name="connsiteY3" fmla="*/ 81116 h 1286853"/>
                <a:gd name="connsiteX4" fmla="*/ 265492 w 2626083"/>
                <a:gd name="connsiteY4" fmla="*/ 95865 h 1286853"/>
                <a:gd name="connsiteX5" fmla="*/ 228621 w 2626083"/>
                <a:gd name="connsiteY5" fmla="*/ 103239 h 1286853"/>
                <a:gd name="connsiteX6" fmla="*/ 206499 w 2626083"/>
                <a:gd name="connsiteY6" fmla="*/ 110613 h 1286853"/>
                <a:gd name="connsiteX7" fmla="*/ 177002 w 2626083"/>
                <a:gd name="connsiteY7" fmla="*/ 117987 h 1286853"/>
                <a:gd name="connsiteX8" fmla="*/ 140131 w 2626083"/>
                <a:gd name="connsiteY8" fmla="*/ 147484 h 1286853"/>
                <a:gd name="connsiteX9" fmla="*/ 81137 w 2626083"/>
                <a:gd name="connsiteY9" fmla="*/ 191729 h 1286853"/>
                <a:gd name="connsiteX10" fmla="*/ 66389 w 2626083"/>
                <a:gd name="connsiteY10" fmla="*/ 206478 h 1286853"/>
                <a:gd name="connsiteX11" fmla="*/ 51641 w 2626083"/>
                <a:gd name="connsiteY11" fmla="*/ 235974 h 1286853"/>
                <a:gd name="connsiteX12" fmla="*/ 36892 w 2626083"/>
                <a:gd name="connsiteY12" fmla="*/ 258097 h 1286853"/>
                <a:gd name="connsiteX13" fmla="*/ 29518 w 2626083"/>
                <a:gd name="connsiteY13" fmla="*/ 287594 h 1286853"/>
                <a:gd name="connsiteX14" fmla="*/ 14770 w 2626083"/>
                <a:gd name="connsiteY14" fmla="*/ 339213 h 1286853"/>
                <a:gd name="connsiteX15" fmla="*/ 7395 w 2626083"/>
                <a:gd name="connsiteY15" fmla="*/ 833284 h 1286853"/>
                <a:gd name="connsiteX16" fmla="*/ 14770 w 2626083"/>
                <a:gd name="connsiteY16" fmla="*/ 855407 h 1286853"/>
                <a:gd name="connsiteX17" fmla="*/ 29518 w 2626083"/>
                <a:gd name="connsiteY17" fmla="*/ 936523 h 1286853"/>
                <a:gd name="connsiteX18" fmla="*/ 44266 w 2626083"/>
                <a:gd name="connsiteY18" fmla="*/ 966020 h 1286853"/>
                <a:gd name="connsiteX19" fmla="*/ 88511 w 2626083"/>
                <a:gd name="connsiteY19" fmla="*/ 1002891 h 1286853"/>
                <a:gd name="connsiteX20" fmla="*/ 140131 w 2626083"/>
                <a:gd name="connsiteY20" fmla="*/ 1032387 h 1286853"/>
                <a:gd name="connsiteX21" fmla="*/ 199124 w 2626083"/>
                <a:gd name="connsiteY21" fmla="*/ 1039761 h 1286853"/>
                <a:gd name="connsiteX22" fmla="*/ 250744 w 2626083"/>
                <a:gd name="connsiteY22" fmla="*/ 1054510 h 1286853"/>
                <a:gd name="connsiteX23" fmla="*/ 309737 w 2626083"/>
                <a:gd name="connsiteY23" fmla="*/ 1091381 h 1286853"/>
                <a:gd name="connsiteX24" fmla="*/ 331860 w 2626083"/>
                <a:gd name="connsiteY24" fmla="*/ 1098755 h 1286853"/>
                <a:gd name="connsiteX25" fmla="*/ 398228 w 2626083"/>
                <a:gd name="connsiteY25" fmla="*/ 1113503 h 1286853"/>
                <a:gd name="connsiteX26" fmla="*/ 435099 w 2626083"/>
                <a:gd name="connsiteY26" fmla="*/ 1135626 h 1286853"/>
                <a:gd name="connsiteX27" fmla="*/ 457221 w 2626083"/>
                <a:gd name="connsiteY27" fmla="*/ 1143000 h 1286853"/>
                <a:gd name="connsiteX28" fmla="*/ 486718 w 2626083"/>
                <a:gd name="connsiteY28" fmla="*/ 1150374 h 1286853"/>
                <a:gd name="connsiteX29" fmla="*/ 523589 w 2626083"/>
                <a:gd name="connsiteY29" fmla="*/ 1157749 h 1286853"/>
                <a:gd name="connsiteX30" fmla="*/ 560460 w 2626083"/>
                <a:gd name="connsiteY30" fmla="*/ 1172497 h 1286853"/>
                <a:gd name="connsiteX31" fmla="*/ 589957 w 2626083"/>
                <a:gd name="connsiteY31" fmla="*/ 1194620 h 1286853"/>
                <a:gd name="connsiteX32" fmla="*/ 626828 w 2626083"/>
                <a:gd name="connsiteY32" fmla="*/ 1216742 h 1286853"/>
                <a:gd name="connsiteX33" fmla="*/ 678447 w 2626083"/>
                <a:gd name="connsiteY33" fmla="*/ 1238865 h 1286853"/>
                <a:gd name="connsiteX34" fmla="*/ 796434 w 2626083"/>
                <a:gd name="connsiteY34" fmla="*/ 1260987 h 1286853"/>
                <a:gd name="connsiteX35" fmla="*/ 1275757 w 2626083"/>
                <a:gd name="connsiteY35" fmla="*/ 1268361 h 1286853"/>
                <a:gd name="connsiteX36" fmla="*/ 1725582 w 2626083"/>
                <a:gd name="connsiteY36" fmla="*/ 1268361 h 1286853"/>
                <a:gd name="connsiteX37" fmla="*/ 1791950 w 2626083"/>
                <a:gd name="connsiteY37" fmla="*/ 1231491 h 1286853"/>
                <a:gd name="connsiteX38" fmla="*/ 1836195 w 2626083"/>
                <a:gd name="connsiteY38" fmla="*/ 1216742 h 1286853"/>
                <a:gd name="connsiteX39" fmla="*/ 1865692 w 2626083"/>
                <a:gd name="connsiteY39" fmla="*/ 1209368 h 1286853"/>
                <a:gd name="connsiteX40" fmla="*/ 1895189 w 2626083"/>
                <a:gd name="connsiteY40" fmla="*/ 1194620 h 1286853"/>
                <a:gd name="connsiteX41" fmla="*/ 1939434 w 2626083"/>
                <a:gd name="connsiteY41" fmla="*/ 1179871 h 1286853"/>
                <a:gd name="connsiteX42" fmla="*/ 1961557 w 2626083"/>
                <a:gd name="connsiteY42" fmla="*/ 1172497 h 1286853"/>
                <a:gd name="connsiteX43" fmla="*/ 2020550 w 2626083"/>
                <a:gd name="connsiteY43" fmla="*/ 1157749 h 1286853"/>
                <a:gd name="connsiteX44" fmla="*/ 2050047 w 2626083"/>
                <a:gd name="connsiteY44" fmla="*/ 1143000 h 1286853"/>
                <a:gd name="connsiteX45" fmla="*/ 2072170 w 2626083"/>
                <a:gd name="connsiteY45" fmla="*/ 1128252 h 1286853"/>
                <a:gd name="connsiteX46" fmla="*/ 2094292 w 2626083"/>
                <a:gd name="connsiteY46" fmla="*/ 1120878 h 1286853"/>
                <a:gd name="connsiteX47" fmla="*/ 2153286 w 2626083"/>
                <a:gd name="connsiteY47" fmla="*/ 1091381 h 1286853"/>
                <a:gd name="connsiteX48" fmla="*/ 2175408 w 2626083"/>
                <a:gd name="connsiteY48" fmla="*/ 1084007 h 1286853"/>
                <a:gd name="connsiteX49" fmla="*/ 2197531 w 2626083"/>
                <a:gd name="connsiteY49" fmla="*/ 1069258 h 1286853"/>
                <a:gd name="connsiteX50" fmla="*/ 2227028 w 2626083"/>
                <a:gd name="connsiteY50" fmla="*/ 1061884 h 1286853"/>
                <a:gd name="connsiteX51" fmla="*/ 2263899 w 2626083"/>
                <a:gd name="connsiteY51" fmla="*/ 1047136 h 1286853"/>
                <a:gd name="connsiteX52" fmla="*/ 2286021 w 2626083"/>
                <a:gd name="connsiteY52" fmla="*/ 1032387 h 1286853"/>
                <a:gd name="connsiteX53" fmla="*/ 2300770 w 2626083"/>
                <a:gd name="connsiteY53" fmla="*/ 1017639 h 1286853"/>
                <a:gd name="connsiteX54" fmla="*/ 2330266 w 2626083"/>
                <a:gd name="connsiteY54" fmla="*/ 1010265 h 1286853"/>
                <a:gd name="connsiteX55" fmla="*/ 2367137 w 2626083"/>
                <a:gd name="connsiteY55" fmla="*/ 988142 h 1286853"/>
                <a:gd name="connsiteX56" fmla="*/ 2404008 w 2626083"/>
                <a:gd name="connsiteY56" fmla="*/ 966020 h 1286853"/>
                <a:gd name="connsiteX57" fmla="*/ 2470376 w 2626083"/>
                <a:gd name="connsiteY57" fmla="*/ 929149 h 1286853"/>
                <a:gd name="connsiteX58" fmla="*/ 2529370 w 2626083"/>
                <a:gd name="connsiteY58" fmla="*/ 884903 h 1286853"/>
                <a:gd name="connsiteX59" fmla="*/ 2551492 w 2626083"/>
                <a:gd name="connsiteY59" fmla="*/ 862781 h 1286853"/>
                <a:gd name="connsiteX60" fmla="*/ 2595737 w 2626083"/>
                <a:gd name="connsiteY60" fmla="*/ 803787 h 1286853"/>
                <a:gd name="connsiteX61" fmla="*/ 2603111 w 2626083"/>
                <a:gd name="connsiteY61" fmla="*/ 766916 h 1286853"/>
                <a:gd name="connsiteX62" fmla="*/ 2617860 w 2626083"/>
                <a:gd name="connsiteY62" fmla="*/ 693174 h 1286853"/>
                <a:gd name="connsiteX63" fmla="*/ 2617860 w 2626083"/>
                <a:gd name="connsiteY63" fmla="*/ 412955 h 1286853"/>
                <a:gd name="connsiteX64" fmla="*/ 2595737 w 2626083"/>
                <a:gd name="connsiteY64" fmla="*/ 383458 h 1286853"/>
                <a:gd name="connsiteX65" fmla="*/ 2544118 w 2626083"/>
                <a:gd name="connsiteY65" fmla="*/ 339213 h 1286853"/>
                <a:gd name="connsiteX66" fmla="*/ 2499873 w 2626083"/>
                <a:gd name="connsiteY66" fmla="*/ 309716 h 1286853"/>
                <a:gd name="connsiteX67" fmla="*/ 2470376 w 2626083"/>
                <a:gd name="connsiteY67" fmla="*/ 302342 h 1286853"/>
                <a:gd name="connsiteX68" fmla="*/ 2455628 w 2626083"/>
                <a:gd name="connsiteY68" fmla="*/ 280220 h 1286853"/>
                <a:gd name="connsiteX69" fmla="*/ 2426131 w 2626083"/>
                <a:gd name="connsiteY69" fmla="*/ 265471 h 1286853"/>
                <a:gd name="connsiteX70" fmla="*/ 2404008 w 2626083"/>
                <a:gd name="connsiteY70" fmla="*/ 250723 h 1286853"/>
                <a:gd name="connsiteX71" fmla="*/ 2389260 w 2626083"/>
                <a:gd name="connsiteY71" fmla="*/ 235974 h 1286853"/>
                <a:gd name="connsiteX72" fmla="*/ 2330266 w 2626083"/>
                <a:gd name="connsiteY72" fmla="*/ 191729 h 1286853"/>
                <a:gd name="connsiteX73" fmla="*/ 2308144 w 2626083"/>
                <a:gd name="connsiteY73" fmla="*/ 176981 h 1286853"/>
                <a:gd name="connsiteX74" fmla="*/ 2286021 w 2626083"/>
                <a:gd name="connsiteY74" fmla="*/ 154858 h 1286853"/>
                <a:gd name="connsiteX75" fmla="*/ 2241776 w 2626083"/>
                <a:gd name="connsiteY75" fmla="*/ 125361 h 1286853"/>
                <a:gd name="connsiteX76" fmla="*/ 2219653 w 2626083"/>
                <a:gd name="connsiteY76" fmla="*/ 110613 h 1286853"/>
                <a:gd name="connsiteX77" fmla="*/ 2197531 w 2626083"/>
                <a:gd name="connsiteY77" fmla="*/ 88491 h 1286853"/>
                <a:gd name="connsiteX78" fmla="*/ 2168034 w 2626083"/>
                <a:gd name="connsiteY78" fmla="*/ 81116 h 1286853"/>
                <a:gd name="connsiteX79" fmla="*/ 2131163 w 2626083"/>
                <a:gd name="connsiteY79" fmla="*/ 66368 h 1286853"/>
                <a:gd name="connsiteX80" fmla="*/ 2072170 w 2626083"/>
                <a:gd name="connsiteY80" fmla="*/ 51620 h 1286853"/>
                <a:gd name="connsiteX81" fmla="*/ 1991053 w 2626083"/>
                <a:gd name="connsiteY81" fmla="*/ 22123 h 1286853"/>
                <a:gd name="connsiteX82" fmla="*/ 1858318 w 2626083"/>
                <a:gd name="connsiteY82" fmla="*/ 0 h 1286853"/>
                <a:gd name="connsiteX83" fmla="*/ 1312628 w 2626083"/>
                <a:gd name="connsiteY83" fmla="*/ 22123 h 1286853"/>
                <a:gd name="connsiteX84" fmla="*/ 1202015 w 2626083"/>
                <a:gd name="connsiteY84" fmla="*/ 44245 h 1286853"/>
                <a:gd name="connsiteX85" fmla="*/ 1069279 w 2626083"/>
                <a:gd name="connsiteY85" fmla="*/ 58994 h 1286853"/>
                <a:gd name="connsiteX86" fmla="*/ 958666 w 2626083"/>
                <a:gd name="connsiteY86" fmla="*/ 73742 h 1286853"/>
                <a:gd name="connsiteX87" fmla="*/ 899673 w 2626083"/>
                <a:gd name="connsiteY87" fmla="*/ 81116 h 1286853"/>
                <a:gd name="connsiteX88" fmla="*/ 604705 w 2626083"/>
                <a:gd name="connsiteY88" fmla="*/ 73742 h 1286853"/>
                <a:gd name="connsiteX89" fmla="*/ 575208 w 2626083"/>
                <a:gd name="connsiteY89" fmla="*/ 66368 h 1286853"/>
                <a:gd name="connsiteX90" fmla="*/ 523589 w 2626083"/>
                <a:gd name="connsiteY90" fmla="*/ 44245 h 1286853"/>
                <a:gd name="connsiteX91" fmla="*/ 545711 w 2626083"/>
                <a:gd name="connsiteY91" fmla="*/ 44245 h 12868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</a:cxnLst>
              <a:rect l="l" t="t" r="r" b="b"/>
              <a:pathLst>
                <a:path w="2626083" h="1286853">
                  <a:moveTo>
                    <a:pt x="545711" y="44245"/>
                  </a:moveTo>
                  <a:cubicBezTo>
                    <a:pt x="532192" y="45474"/>
                    <a:pt x="476784" y="48008"/>
                    <a:pt x="442473" y="51620"/>
                  </a:cubicBezTo>
                  <a:cubicBezTo>
                    <a:pt x="365282" y="59746"/>
                    <a:pt x="437771" y="55510"/>
                    <a:pt x="383479" y="66368"/>
                  </a:cubicBezTo>
                  <a:cubicBezTo>
                    <a:pt x="354156" y="72232"/>
                    <a:pt x="294989" y="81116"/>
                    <a:pt x="294989" y="81116"/>
                  </a:cubicBezTo>
                  <a:cubicBezTo>
                    <a:pt x="285157" y="86032"/>
                    <a:pt x="275921" y="92389"/>
                    <a:pt x="265492" y="95865"/>
                  </a:cubicBezTo>
                  <a:cubicBezTo>
                    <a:pt x="253601" y="99829"/>
                    <a:pt x="240781" y="100199"/>
                    <a:pt x="228621" y="103239"/>
                  </a:cubicBezTo>
                  <a:cubicBezTo>
                    <a:pt x="221080" y="105124"/>
                    <a:pt x="213973" y="108478"/>
                    <a:pt x="206499" y="110613"/>
                  </a:cubicBezTo>
                  <a:cubicBezTo>
                    <a:pt x="196754" y="113397"/>
                    <a:pt x="186834" y="115529"/>
                    <a:pt x="177002" y="117987"/>
                  </a:cubicBezTo>
                  <a:cubicBezTo>
                    <a:pt x="126794" y="168195"/>
                    <a:pt x="205249" y="91669"/>
                    <a:pt x="140131" y="147484"/>
                  </a:cubicBezTo>
                  <a:cubicBezTo>
                    <a:pt x="87954" y="192207"/>
                    <a:pt x="134856" y="164870"/>
                    <a:pt x="81137" y="191729"/>
                  </a:cubicBezTo>
                  <a:cubicBezTo>
                    <a:pt x="76221" y="196645"/>
                    <a:pt x="70245" y="200693"/>
                    <a:pt x="66389" y="206478"/>
                  </a:cubicBezTo>
                  <a:cubicBezTo>
                    <a:pt x="60292" y="215624"/>
                    <a:pt x="57095" y="226430"/>
                    <a:pt x="51641" y="235974"/>
                  </a:cubicBezTo>
                  <a:cubicBezTo>
                    <a:pt x="47244" y="243669"/>
                    <a:pt x="41808" y="250723"/>
                    <a:pt x="36892" y="258097"/>
                  </a:cubicBezTo>
                  <a:cubicBezTo>
                    <a:pt x="34434" y="267929"/>
                    <a:pt x="32302" y="277849"/>
                    <a:pt x="29518" y="287594"/>
                  </a:cubicBezTo>
                  <a:cubicBezTo>
                    <a:pt x="8360" y="361648"/>
                    <a:pt x="37823" y="246999"/>
                    <a:pt x="14770" y="339213"/>
                  </a:cubicBezTo>
                  <a:cubicBezTo>
                    <a:pt x="4962" y="564797"/>
                    <a:pt x="-8643" y="640834"/>
                    <a:pt x="7395" y="833284"/>
                  </a:cubicBezTo>
                  <a:cubicBezTo>
                    <a:pt x="8041" y="841030"/>
                    <a:pt x="12312" y="848033"/>
                    <a:pt x="14770" y="855407"/>
                  </a:cubicBezTo>
                  <a:cubicBezTo>
                    <a:pt x="16008" y="862836"/>
                    <a:pt x="26083" y="926217"/>
                    <a:pt x="29518" y="936523"/>
                  </a:cubicBezTo>
                  <a:cubicBezTo>
                    <a:pt x="32994" y="946952"/>
                    <a:pt x="38168" y="956873"/>
                    <a:pt x="44266" y="966020"/>
                  </a:cubicBezTo>
                  <a:cubicBezTo>
                    <a:pt x="51885" y="977449"/>
                    <a:pt x="81419" y="997825"/>
                    <a:pt x="88511" y="1002891"/>
                  </a:cubicBezTo>
                  <a:cubicBezTo>
                    <a:pt x="100326" y="1011330"/>
                    <a:pt x="126838" y="1029064"/>
                    <a:pt x="140131" y="1032387"/>
                  </a:cubicBezTo>
                  <a:cubicBezTo>
                    <a:pt x="159357" y="1037193"/>
                    <a:pt x="179460" y="1037303"/>
                    <a:pt x="199124" y="1039761"/>
                  </a:cubicBezTo>
                  <a:cubicBezTo>
                    <a:pt x="216331" y="1044677"/>
                    <a:pt x="234225" y="1047627"/>
                    <a:pt x="250744" y="1054510"/>
                  </a:cubicBezTo>
                  <a:cubicBezTo>
                    <a:pt x="307530" y="1078171"/>
                    <a:pt x="268074" y="1070549"/>
                    <a:pt x="309737" y="1091381"/>
                  </a:cubicBezTo>
                  <a:cubicBezTo>
                    <a:pt x="316690" y="1094857"/>
                    <a:pt x="324386" y="1096620"/>
                    <a:pt x="331860" y="1098755"/>
                  </a:cubicBezTo>
                  <a:cubicBezTo>
                    <a:pt x="356160" y="1105698"/>
                    <a:pt x="372884" y="1108434"/>
                    <a:pt x="398228" y="1113503"/>
                  </a:cubicBezTo>
                  <a:cubicBezTo>
                    <a:pt x="410518" y="1120877"/>
                    <a:pt x="422279" y="1129216"/>
                    <a:pt x="435099" y="1135626"/>
                  </a:cubicBezTo>
                  <a:cubicBezTo>
                    <a:pt x="442051" y="1139102"/>
                    <a:pt x="449747" y="1140865"/>
                    <a:pt x="457221" y="1143000"/>
                  </a:cubicBezTo>
                  <a:cubicBezTo>
                    <a:pt x="466966" y="1145784"/>
                    <a:pt x="476824" y="1148175"/>
                    <a:pt x="486718" y="1150374"/>
                  </a:cubicBezTo>
                  <a:cubicBezTo>
                    <a:pt x="498953" y="1153093"/>
                    <a:pt x="511584" y="1154147"/>
                    <a:pt x="523589" y="1157749"/>
                  </a:cubicBezTo>
                  <a:cubicBezTo>
                    <a:pt x="536268" y="1161553"/>
                    <a:pt x="548889" y="1166069"/>
                    <a:pt x="560460" y="1172497"/>
                  </a:cubicBezTo>
                  <a:cubicBezTo>
                    <a:pt x="571204" y="1178466"/>
                    <a:pt x="579731" y="1187803"/>
                    <a:pt x="589957" y="1194620"/>
                  </a:cubicBezTo>
                  <a:cubicBezTo>
                    <a:pt x="601883" y="1202570"/>
                    <a:pt x="614299" y="1209781"/>
                    <a:pt x="626828" y="1216742"/>
                  </a:cubicBezTo>
                  <a:cubicBezTo>
                    <a:pt x="649354" y="1229257"/>
                    <a:pt x="655740" y="1232053"/>
                    <a:pt x="678447" y="1238865"/>
                  </a:cubicBezTo>
                  <a:cubicBezTo>
                    <a:pt x="726808" y="1253373"/>
                    <a:pt x="742955" y="1259542"/>
                    <a:pt x="796434" y="1260987"/>
                  </a:cubicBezTo>
                  <a:cubicBezTo>
                    <a:pt x="956169" y="1265304"/>
                    <a:pt x="1115983" y="1265903"/>
                    <a:pt x="1275757" y="1268361"/>
                  </a:cubicBezTo>
                  <a:cubicBezTo>
                    <a:pt x="1444971" y="1302207"/>
                    <a:pt x="1329273" y="1281796"/>
                    <a:pt x="1725582" y="1268361"/>
                  </a:cubicBezTo>
                  <a:cubicBezTo>
                    <a:pt x="1750340" y="1267522"/>
                    <a:pt x="1773574" y="1237617"/>
                    <a:pt x="1791950" y="1231491"/>
                  </a:cubicBezTo>
                  <a:cubicBezTo>
                    <a:pt x="1806698" y="1226575"/>
                    <a:pt x="1821113" y="1220512"/>
                    <a:pt x="1836195" y="1216742"/>
                  </a:cubicBezTo>
                  <a:cubicBezTo>
                    <a:pt x="1846027" y="1214284"/>
                    <a:pt x="1856202" y="1212927"/>
                    <a:pt x="1865692" y="1209368"/>
                  </a:cubicBezTo>
                  <a:cubicBezTo>
                    <a:pt x="1875985" y="1205508"/>
                    <a:pt x="1884982" y="1198703"/>
                    <a:pt x="1895189" y="1194620"/>
                  </a:cubicBezTo>
                  <a:cubicBezTo>
                    <a:pt x="1909623" y="1188846"/>
                    <a:pt x="1924686" y="1184787"/>
                    <a:pt x="1939434" y="1179871"/>
                  </a:cubicBezTo>
                  <a:cubicBezTo>
                    <a:pt x="1946808" y="1177413"/>
                    <a:pt x="1954016" y="1174382"/>
                    <a:pt x="1961557" y="1172497"/>
                  </a:cubicBezTo>
                  <a:lnTo>
                    <a:pt x="2020550" y="1157749"/>
                  </a:lnTo>
                  <a:cubicBezTo>
                    <a:pt x="2030382" y="1152833"/>
                    <a:pt x="2040502" y="1148454"/>
                    <a:pt x="2050047" y="1143000"/>
                  </a:cubicBezTo>
                  <a:cubicBezTo>
                    <a:pt x="2057742" y="1138603"/>
                    <a:pt x="2064243" y="1132215"/>
                    <a:pt x="2072170" y="1128252"/>
                  </a:cubicBezTo>
                  <a:cubicBezTo>
                    <a:pt x="2079122" y="1124776"/>
                    <a:pt x="2086918" y="1123336"/>
                    <a:pt x="2094292" y="1120878"/>
                  </a:cubicBezTo>
                  <a:cubicBezTo>
                    <a:pt x="2120034" y="1095136"/>
                    <a:pt x="2102445" y="1108328"/>
                    <a:pt x="2153286" y="1091381"/>
                  </a:cubicBezTo>
                  <a:lnTo>
                    <a:pt x="2175408" y="1084007"/>
                  </a:lnTo>
                  <a:cubicBezTo>
                    <a:pt x="2182782" y="1079091"/>
                    <a:pt x="2189385" y="1072749"/>
                    <a:pt x="2197531" y="1069258"/>
                  </a:cubicBezTo>
                  <a:cubicBezTo>
                    <a:pt x="2206846" y="1065266"/>
                    <a:pt x="2217413" y="1065089"/>
                    <a:pt x="2227028" y="1061884"/>
                  </a:cubicBezTo>
                  <a:cubicBezTo>
                    <a:pt x="2239586" y="1057698"/>
                    <a:pt x="2252059" y="1053056"/>
                    <a:pt x="2263899" y="1047136"/>
                  </a:cubicBezTo>
                  <a:cubicBezTo>
                    <a:pt x="2271826" y="1043172"/>
                    <a:pt x="2279100" y="1037923"/>
                    <a:pt x="2286021" y="1032387"/>
                  </a:cubicBezTo>
                  <a:cubicBezTo>
                    <a:pt x="2291450" y="1028044"/>
                    <a:pt x="2294551" y="1020748"/>
                    <a:pt x="2300770" y="1017639"/>
                  </a:cubicBezTo>
                  <a:cubicBezTo>
                    <a:pt x="2309835" y="1013107"/>
                    <a:pt x="2320434" y="1012723"/>
                    <a:pt x="2330266" y="1010265"/>
                  </a:cubicBezTo>
                  <a:cubicBezTo>
                    <a:pt x="2367635" y="972896"/>
                    <a:pt x="2319276" y="1016858"/>
                    <a:pt x="2367137" y="988142"/>
                  </a:cubicBezTo>
                  <a:cubicBezTo>
                    <a:pt x="2417749" y="957776"/>
                    <a:pt x="2341341" y="986909"/>
                    <a:pt x="2404008" y="966020"/>
                  </a:cubicBezTo>
                  <a:cubicBezTo>
                    <a:pt x="2454721" y="932211"/>
                    <a:pt x="2431437" y="942128"/>
                    <a:pt x="2470376" y="929149"/>
                  </a:cubicBezTo>
                  <a:cubicBezTo>
                    <a:pt x="2507466" y="892057"/>
                    <a:pt x="2454332" y="943265"/>
                    <a:pt x="2529370" y="884903"/>
                  </a:cubicBezTo>
                  <a:cubicBezTo>
                    <a:pt x="2537602" y="878501"/>
                    <a:pt x="2544118" y="870155"/>
                    <a:pt x="2551492" y="862781"/>
                  </a:cubicBezTo>
                  <a:cubicBezTo>
                    <a:pt x="2573835" y="795748"/>
                    <a:pt x="2532188" y="909703"/>
                    <a:pt x="2595737" y="803787"/>
                  </a:cubicBezTo>
                  <a:cubicBezTo>
                    <a:pt x="2602186" y="793039"/>
                    <a:pt x="2600869" y="779248"/>
                    <a:pt x="2603111" y="766916"/>
                  </a:cubicBezTo>
                  <a:cubicBezTo>
                    <a:pt x="2615164" y="700626"/>
                    <a:pt x="2604818" y="745343"/>
                    <a:pt x="2617860" y="693174"/>
                  </a:cubicBezTo>
                  <a:cubicBezTo>
                    <a:pt x="2623456" y="598039"/>
                    <a:pt x="2633166" y="508619"/>
                    <a:pt x="2617860" y="412955"/>
                  </a:cubicBezTo>
                  <a:cubicBezTo>
                    <a:pt x="2615918" y="400819"/>
                    <a:pt x="2603736" y="392790"/>
                    <a:pt x="2595737" y="383458"/>
                  </a:cubicBezTo>
                  <a:cubicBezTo>
                    <a:pt x="2579369" y="364362"/>
                    <a:pt x="2564934" y="353784"/>
                    <a:pt x="2544118" y="339213"/>
                  </a:cubicBezTo>
                  <a:cubicBezTo>
                    <a:pt x="2529597" y="329048"/>
                    <a:pt x="2517069" y="314015"/>
                    <a:pt x="2499873" y="309716"/>
                  </a:cubicBezTo>
                  <a:lnTo>
                    <a:pt x="2470376" y="302342"/>
                  </a:lnTo>
                  <a:cubicBezTo>
                    <a:pt x="2465460" y="294968"/>
                    <a:pt x="2462436" y="285894"/>
                    <a:pt x="2455628" y="280220"/>
                  </a:cubicBezTo>
                  <a:cubicBezTo>
                    <a:pt x="2447183" y="273182"/>
                    <a:pt x="2435676" y="270925"/>
                    <a:pt x="2426131" y="265471"/>
                  </a:cubicBezTo>
                  <a:cubicBezTo>
                    <a:pt x="2418436" y="261074"/>
                    <a:pt x="2410929" y="256260"/>
                    <a:pt x="2404008" y="250723"/>
                  </a:cubicBezTo>
                  <a:cubicBezTo>
                    <a:pt x="2398579" y="246380"/>
                    <a:pt x="2394689" y="240317"/>
                    <a:pt x="2389260" y="235974"/>
                  </a:cubicBezTo>
                  <a:cubicBezTo>
                    <a:pt x="2370066" y="220618"/>
                    <a:pt x="2350718" y="205364"/>
                    <a:pt x="2330266" y="191729"/>
                  </a:cubicBezTo>
                  <a:cubicBezTo>
                    <a:pt x="2322892" y="186813"/>
                    <a:pt x="2314952" y="182655"/>
                    <a:pt x="2308144" y="176981"/>
                  </a:cubicBezTo>
                  <a:cubicBezTo>
                    <a:pt x="2300132" y="170305"/>
                    <a:pt x="2294253" y="161261"/>
                    <a:pt x="2286021" y="154858"/>
                  </a:cubicBezTo>
                  <a:cubicBezTo>
                    <a:pt x="2272029" y="143976"/>
                    <a:pt x="2256524" y="135193"/>
                    <a:pt x="2241776" y="125361"/>
                  </a:cubicBezTo>
                  <a:cubicBezTo>
                    <a:pt x="2234402" y="120445"/>
                    <a:pt x="2225920" y="116880"/>
                    <a:pt x="2219653" y="110613"/>
                  </a:cubicBezTo>
                  <a:cubicBezTo>
                    <a:pt x="2212279" y="103239"/>
                    <a:pt x="2206585" y="93665"/>
                    <a:pt x="2197531" y="88491"/>
                  </a:cubicBezTo>
                  <a:cubicBezTo>
                    <a:pt x="2188731" y="83463"/>
                    <a:pt x="2177649" y="84321"/>
                    <a:pt x="2168034" y="81116"/>
                  </a:cubicBezTo>
                  <a:cubicBezTo>
                    <a:pt x="2155476" y="76930"/>
                    <a:pt x="2143842" y="70172"/>
                    <a:pt x="2131163" y="66368"/>
                  </a:cubicBezTo>
                  <a:cubicBezTo>
                    <a:pt x="2057832" y="44369"/>
                    <a:pt x="2124067" y="71082"/>
                    <a:pt x="2072170" y="51620"/>
                  </a:cubicBezTo>
                  <a:cubicBezTo>
                    <a:pt x="2049436" y="43094"/>
                    <a:pt x="2014302" y="26966"/>
                    <a:pt x="1991053" y="22123"/>
                  </a:cubicBezTo>
                  <a:cubicBezTo>
                    <a:pt x="1947141" y="12975"/>
                    <a:pt x="1858318" y="0"/>
                    <a:pt x="1858318" y="0"/>
                  </a:cubicBezTo>
                  <a:cubicBezTo>
                    <a:pt x="1531058" y="6417"/>
                    <a:pt x="1559372" y="-2552"/>
                    <a:pt x="1312628" y="22123"/>
                  </a:cubicBezTo>
                  <a:cubicBezTo>
                    <a:pt x="1239141" y="29472"/>
                    <a:pt x="1279971" y="28654"/>
                    <a:pt x="1202015" y="44245"/>
                  </a:cubicBezTo>
                  <a:cubicBezTo>
                    <a:pt x="1164626" y="51723"/>
                    <a:pt x="1103493" y="55884"/>
                    <a:pt x="1069279" y="58994"/>
                  </a:cubicBezTo>
                  <a:cubicBezTo>
                    <a:pt x="1017272" y="76330"/>
                    <a:pt x="1061777" y="63431"/>
                    <a:pt x="958666" y="73742"/>
                  </a:cubicBezTo>
                  <a:cubicBezTo>
                    <a:pt x="938947" y="75714"/>
                    <a:pt x="919337" y="78658"/>
                    <a:pt x="899673" y="81116"/>
                  </a:cubicBezTo>
                  <a:cubicBezTo>
                    <a:pt x="801350" y="78658"/>
                    <a:pt x="702957" y="78208"/>
                    <a:pt x="604705" y="73742"/>
                  </a:cubicBezTo>
                  <a:cubicBezTo>
                    <a:pt x="594581" y="73282"/>
                    <a:pt x="584953" y="69152"/>
                    <a:pt x="575208" y="66368"/>
                  </a:cubicBezTo>
                  <a:cubicBezTo>
                    <a:pt x="540620" y="56486"/>
                    <a:pt x="562919" y="61101"/>
                    <a:pt x="523589" y="44245"/>
                  </a:cubicBezTo>
                  <a:cubicBezTo>
                    <a:pt x="516444" y="41183"/>
                    <a:pt x="559230" y="43016"/>
                    <a:pt x="545711" y="4424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4" name="正方形/長方形 13"/>
          <p:cNvSpPr/>
          <p:nvPr/>
        </p:nvSpPr>
        <p:spPr>
          <a:xfrm>
            <a:off x="280892" y="5683858"/>
            <a:ext cx="2986436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b="1" dirty="0">
                <a:latin typeface="+mn-ea"/>
              </a:rPr>
              <a:t>トビタテ！留学</a:t>
            </a:r>
            <a:r>
              <a:rPr lang="en-US" altLang="ja-JP" sz="1100" b="1" dirty="0">
                <a:latin typeface="+mn-ea"/>
              </a:rPr>
              <a:t>JAPAN</a:t>
            </a:r>
            <a:r>
              <a:rPr lang="ja-JP" altLang="en-US" sz="1100" b="1" dirty="0">
                <a:latin typeface="+mn-ea"/>
              </a:rPr>
              <a:t>は、</a:t>
            </a:r>
            <a:r>
              <a:rPr lang="ja-JP" altLang="en-US" sz="1100" b="1" u="sng" dirty="0">
                <a:solidFill>
                  <a:srgbClr val="FF0000"/>
                </a:solidFill>
                <a:latin typeface="+mn-ea"/>
              </a:rPr>
              <a:t>留学プランを自分で設計できる（テーマ・期間・行き先が自由）、インターンやボランティアも</a:t>
            </a:r>
            <a:r>
              <a:rPr lang="en-US" altLang="ja-JP" sz="1100" b="1" u="sng" dirty="0">
                <a:solidFill>
                  <a:srgbClr val="FF0000"/>
                </a:solidFill>
                <a:latin typeface="+mn-ea"/>
              </a:rPr>
              <a:t>OK</a:t>
            </a:r>
            <a:r>
              <a:rPr lang="ja-JP" altLang="en-US" sz="1100" b="1" u="sng" dirty="0" err="1">
                <a:solidFill>
                  <a:srgbClr val="FF0000"/>
                </a:solidFill>
                <a:latin typeface="+mn-ea"/>
              </a:rPr>
              <a:t>、</a:t>
            </a:r>
            <a:r>
              <a:rPr lang="ja-JP" altLang="en-US" sz="1100" b="1" u="sng" dirty="0">
                <a:solidFill>
                  <a:srgbClr val="FF0000"/>
                </a:solidFill>
                <a:latin typeface="+mn-ea"/>
              </a:rPr>
              <a:t>返済不要の給付型奨学金（奨学金月額６万円～１６万円、留学準備金など）が支給</a:t>
            </a:r>
            <a:r>
              <a:rPr lang="ja-JP" altLang="en-US" sz="1200" b="1" dirty="0">
                <a:latin typeface="+mn-ea"/>
              </a:rPr>
              <a:t>される</a:t>
            </a:r>
            <a:r>
              <a:rPr lang="ja-JP" altLang="en-US" sz="1100" b="1" dirty="0">
                <a:latin typeface="+mn-ea"/>
              </a:rPr>
              <a:t>文部科学省と日本学生支援機構、民間企業による協働の留学支援制度です。</a:t>
            </a:r>
          </a:p>
        </p:txBody>
      </p:sp>
      <p:sp>
        <p:nvSpPr>
          <p:cNvPr id="20" name="正方形/長方形 19"/>
          <p:cNvSpPr/>
          <p:nvPr/>
        </p:nvSpPr>
        <p:spPr>
          <a:xfrm>
            <a:off x="-2" y="1002095"/>
            <a:ext cx="6858000" cy="104985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/>
          <p:cNvSpPr/>
          <p:nvPr/>
        </p:nvSpPr>
        <p:spPr>
          <a:xfrm>
            <a:off x="0" y="-10193"/>
            <a:ext cx="6858000" cy="100969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-44067" y="0"/>
            <a:ext cx="6865186" cy="201593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ts val="5000"/>
              </a:lnSpc>
            </a:pPr>
            <a:r>
              <a:rPr lang="ja-JP" alt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トビタテ！留学ＪＡＰＡＮ</a:t>
            </a:r>
            <a:endParaRPr lang="en-US" altLang="ja-JP" sz="4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>
              <a:lnSpc>
                <a:spcPts val="5000"/>
              </a:lnSpc>
            </a:pPr>
            <a:r>
              <a:rPr lang="en-US" altLang="ja-JP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2023</a:t>
            </a:r>
            <a:r>
              <a:rPr lang="ja-JP" alt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年度（第</a:t>
            </a:r>
            <a:r>
              <a:rPr lang="en-US" altLang="ja-JP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15</a:t>
            </a:r>
            <a:r>
              <a:rPr lang="ja-JP" alt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期）</a:t>
            </a:r>
            <a:endParaRPr lang="en-US" altLang="ja-JP" sz="4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>
              <a:lnSpc>
                <a:spcPts val="5000"/>
              </a:lnSpc>
            </a:pPr>
            <a:r>
              <a:rPr lang="ja-JP" altLang="en-US" sz="4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学内説明会の開催について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903131" y="8784824"/>
            <a:ext cx="600327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問い合わせ先：学生センター</a:t>
            </a:r>
            <a:r>
              <a:rPr lang="en-US" altLang="ja-JP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B</a:t>
            </a:r>
            <a:r>
              <a:rPr lang="ja-JP" altLang="en-US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棟　国際課　</a:t>
            </a:r>
            <a:r>
              <a:rPr lang="en-US" altLang="ja-JP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019-621-6057</a:t>
            </a:r>
            <a:endParaRPr lang="ja-JP" altLang="en-US" sz="1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3290" y="6673340"/>
            <a:ext cx="1675060" cy="306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正方形/長方形 21"/>
          <p:cNvSpPr/>
          <p:nvPr/>
        </p:nvSpPr>
        <p:spPr>
          <a:xfrm>
            <a:off x="209671" y="7053894"/>
            <a:ext cx="664832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日時</a:t>
            </a:r>
            <a:r>
              <a:rPr lang="ja-JP" alt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：</a:t>
            </a:r>
            <a:r>
              <a:rPr lang="en-US" altLang="ja-JP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2022</a:t>
            </a:r>
            <a:r>
              <a:rPr lang="ja-JP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</a:t>
            </a:r>
            <a:r>
              <a:rPr lang="en-US" altLang="ja-JP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11</a:t>
            </a:r>
            <a:r>
              <a:rPr lang="ja-JP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</a:t>
            </a:r>
            <a:r>
              <a:rPr lang="en-US" altLang="ja-JP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30</a:t>
            </a:r>
            <a:r>
              <a:rPr lang="ja-JP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日（水）</a:t>
            </a:r>
            <a:endParaRPr lang="en-US" altLang="ja-JP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  </a:t>
            </a:r>
            <a:r>
              <a:rPr lang="en-US" altLang="ja-JP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16</a:t>
            </a:r>
            <a:r>
              <a:rPr lang="ja-JP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：</a:t>
            </a:r>
            <a:r>
              <a:rPr lang="en-US" altLang="ja-JP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50</a:t>
            </a:r>
            <a:r>
              <a:rPr lang="ja-JP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～</a:t>
            </a:r>
            <a:endParaRPr lang="ja-JP" alt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場所：</a:t>
            </a:r>
            <a:r>
              <a:rPr lang="ja-JP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学生センター</a:t>
            </a:r>
            <a:r>
              <a:rPr lang="en-US" altLang="ja-JP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B</a:t>
            </a:r>
            <a:r>
              <a:rPr lang="ja-JP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棟多目的室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-4834547" y="4762215"/>
            <a:ext cx="4048566" cy="12234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 b="1" dirty="0">
                <a:latin typeface="+mn-ea"/>
              </a:rPr>
              <a:t>　今回から</a:t>
            </a:r>
            <a:r>
              <a:rPr lang="ja-JP" altLang="en-US" sz="1050" b="1" dirty="0">
                <a:solidFill>
                  <a:srgbClr val="FF0000"/>
                </a:solidFill>
                <a:latin typeface="+mn-ea"/>
              </a:rPr>
              <a:t>「未来テクノロジー人材枠」</a:t>
            </a:r>
            <a:r>
              <a:rPr lang="ja-JP" altLang="en-US" sz="1050" b="1" dirty="0">
                <a:latin typeface="+mn-ea"/>
              </a:rPr>
              <a:t>が新設され、人工知能、ビックデータ、</a:t>
            </a:r>
            <a:r>
              <a:rPr lang="en-US" altLang="ja-JP" sz="1050" b="1" dirty="0" err="1">
                <a:latin typeface="+mn-ea"/>
              </a:rPr>
              <a:t>IoT</a:t>
            </a:r>
            <a:r>
              <a:rPr lang="ja-JP" altLang="en-US" sz="1050" b="1" dirty="0" err="1">
                <a:latin typeface="+mn-ea"/>
              </a:rPr>
              <a:t>、</a:t>
            </a:r>
            <a:r>
              <a:rPr lang="ja-JP" altLang="en-US" sz="1050" b="1" dirty="0">
                <a:latin typeface="+mn-ea"/>
              </a:rPr>
              <a:t>サイバーセキュリティ、ロボティクス及びその基盤となるデータサイエンスの６分野を専門とする学生がより応募しやすくなりました。</a:t>
            </a:r>
            <a:endParaRPr lang="en-US" altLang="ja-JP" sz="1050" b="1" dirty="0">
              <a:latin typeface="+mn-ea"/>
            </a:endParaRPr>
          </a:p>
          <a:p>
            <a:r>
              <a:rPr lang="ja-JP" altLang="en-US" sz="1050" b="1" dirty="0">
                <a:latin typeface="+mn-ea"/>
              </a:rPr>
              <a:t>　従来の理系、複合・融合系人材コース、新興国コース、世界トップレベル大学等コース、多様性人材コースは全学部の学生が申請可能です。</a:t>
            </a:r>
          </a:p>
        </p:txBody>
      </p:sp>
      <p:pic>
        <p:nvPicPr>
          <p:cNvPr id="16" name="図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147243" y="3521927"/>
            <a:ext cx="2503016" cy="422301"/>
          </a:xfrm>
          <a:prstGeom prst="rect">
            <a:avLst/>
          </a:prstGeom>
        </p:spPr>
      </p:pic>
      <p:sp>
        <p:nvSpPr>
          <p:cNvPr id="24" name="爆発 1 23"/>
          <p:cNvSpPr/>
          <p:nvPr/>
        </p:nvSpPr>
        <p:spPr>
          <a:xfrm>
            <a:off x="-4911477" y="3726154"/>
            <a:ext cx="736904" cy="524782"/>
          </a:xfrm>
          <a:prstGeom prst="irregularSeal1">
            <a:avLst/>
          </a:prstGeom>
          <a:solidFill>
            <a:srgbClr val="FFFF00"/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/>
          <a:lstStyle/>
          <a:p>
            <a:pPr algn="ctr"/>
            <a:r>
              <a:rPr kumimoji="1" lang="en-US" altLang="ja-JP" dirty="0">
                <a:solidFill>
                  <a:srgbClr val="FF0000"/>
                </a:solidFill>
              </a:rPr>
              <a:t>New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-4349170" y="3887905"/>
            <a:ext cx="350660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「未来テクノロジー人材枠」新設</a:t>
            </a: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2419" y="3300537"/>
            <a:ext cx="4296951" cy="3078743"/>
          </a:xfrm>
          <a:prstGeom prst="rect">
            <a:avLst/>
          </a:prstGeom>
        </p:spPr>
      </p:pic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DECFD2CE-C455-4263-99B3-4C080F6D8672}"/>
              </a:ext>
            </a:extLst>
          </p:cNvPr>
          <p:cNvSpPr txBox="1"/>
          <p:nvPr/>
        </p:nvSpPr>
        <p:spPr>
          <a:xfrm>
            <a:off x="3525235" y="3325510"/>
            <a:ext cx="825867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algn="ctr"/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世界に</a:t>
            </a:r>
            <a:endParaRPr kumimoji="1"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トビタテ！</a:t>
            </a:r>
            <a:endParaRPr kumimoji="1"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3" name="角丸四角形吹き出し 12"/>
          <p:cNvSpPr/>
          <p:nvPr/>
        </p:nvSpPr>
        <p:spPr>
          <a:xfrm>
            <a:off x="177893" y="2212779"/>
            <a:ext cx="6545455" cy="1556639"/>
          </a:xfrm>
          <a:custGeom>
            <a:avLst/>
            <a:gdLst>
              <a:gd name="connsiteX0" fmla="*/ 0 w 6545455"/>
              <a:gd name="connsiteY0" fmla="*/ 173104 h 1038606"/>
              <a:gd name="connsiteX1" fmla="*/ 173104 w 6545455"/>
              <a:gd name="connsiteY1" fmla="*/ 0 h 1038606"/>
              <a:gd name="connsiteX2" fmla="*/ 3818182 w 6545455"/>
              <a:gd name="connsiteY2" fmla="*/ 0 h 1038606"/>
              <a:gd name="connsiteX3" fmla="*/ 3818182 w 6545455"/>
              <a:gd name="connsiteY3" fmla="*/ 0 h 1038606"/>
              <a:gd name="connsiteX4" fmla="*/ 5454546 w 6545455"/>
              <a:gd name="connsiteY4" fmla="*/ 0 h 1038606"/>
              <a:gd name="connsiteX5" fmla="*/ 6372351 w 6545455"/>
              <a:gd name="connsiteY5" fmla="*/ 0 h 1038606"/>
              <a:gd name="connsiteX6" fmla="*/ 6545455 w 6545455"/>
              <a:gd name="connsiteY6" fmla="*/ 173104 h 1038606"/>
              <a:gd name="connsiteX7" fmla="*/ 6545455 w 6545455"/>
              <a:gd name="connsiteY7" fmla="*/ 605854 h 1038606"/>
              <a:gd name="connsiteX8" fmla="*/ 6545455 w 6545455"/>
              <a:gd name="connsiteY8" fmla="*/ 605854 h 1038606"/>
              <a:gd name="connsiteX9" fmla="*/ 6545455 w 6545455"/>
              <a:gd name="connsiteY9" fmla="*/ 865505 h 1038606"/>
              <a:gd name="connsiteX10" fmla="*/ 6545455 w 6545455"/>
              <a:gd name="connsiteY10" fmla="*/ 865502 h 1038606"/>
              <a:gd name="connsiteX11" fmla="*/ 6372351 w 6545455"/>
              <a:gd name="connsiteY11" fmla="*/ 1038606 h 1038606"/>
              <a:gd name="connsiteX12" fmla="*/ 5454546 w 6545455"/>
              <a:gd name="connsiteY12" fmla="*/ 1038606 h 1038606"/>
              <a:gd name="connsiteX13" fmla="*/ 4034684 w 6545455"/>
              <a:gd name="connsiteY13" fmla="*/ 1746644 h 1038606"/>
              <a:gd name="connsiteX14" fmla="*/ 3818182 w 6545455"/>
              <a:gd name="connsiteY14" fmla="*/ 1038606 h 1038606"/>
              <a:gd name="connsiteX15" fmla="*/ 173104 w 6545455"/>
              <a:gd name="connsiteY15" fmla="*/ 1038606 h 1038606"/>
              <a:gd name="connsiteX16" fmla="*/ 0 w 6545455"/>
              <a:gd name="connsiteY16" fmla="*/ 865502 h 1038606"/>
              <a:gd name="connsiteX17" fmla="*/ 0 w 6545455"/>
              <a:gd name="connsiteY17" fmla="*/ 865505 h 1038606"/>
              <a:gd name="connsiteX18" fmla="*/ 0 w 6545455"/>
              <a:gd name="connsiteY18" fmla="*/ 605854 h 1038606"/>
              <a:gd name="connsiteX19" fmla="*/ 0 w 6545455"/>
              <a:gd name="connsiteY19" fmla="*/ 605854 h 1038606"/>
              <a:gd name="connsiteX20" fmla="*/ 0 w 6545455"/>
              <a:gd name="connsiteY20" fmla="*/ 173104 h 1038606"/>
              <a:gd name="connsiteX0" fmla="*/ 0 w 6545455"/>
              <a:gd name="connsiteY0" fmla="*/ 173104 h 1746644"/>
              <a:gd name="connsiteX1" fmla="*/ 173104 w 6545455"/>
              <a:gd name="connsiteY1" fmla="*/ 0 h 1746644"/>
              <a:gd name="connsiteX2" fmla="*/ 3818182 w 6545455"/>
              <a:gd name="connsiteY2" fmla="*/ 0 h 1746644"/>
              <a:gd name="connsiteX3" fmla="*/ 3818182 w 6545455"/>
              <a:gd name="connsiteY3" fmla="*/ 0 h 1746644"/>
              <a:gd name="connsiteX4" fmla="*/ 5454546 w 6545455"/>
              <a:gd name="connsiteY4" fmla="*/ 0 h 1746644"/>
              <a:gd name="connsiteX5" fmla="*/ 6372351 w 6545455"/>
              <a:gd name="connsiteY5" fmla="*/ 0 h 1746644"/>
              <a:gd name="connsiteX6" fmla="*/ 6545455 w 6545455"/>
              <a:gd name="connsiteY6" fmla="*/ 173104 h 1746644"/>
              <a:gd name="connsiteX7" fmla="*/ 6545455 w 6545455"/>
              <a:gd name="connsiteY7" fmla="*/ 605854 h 1746644"/>
              <a:gd name="connsiteX8" fmla="*/ 6545455 w 6545455"/>
              <a:gd name="connsiteY8" fmla="*/ 605854 h 1746644"/>
              <a:gd name="connsiteX9" fmla="*/ 6545455 w 6545455"/>
              <a:gd name="connsiteY9" fmla="*/ 865505 h 1746644"/>
              <a:gd name="connsiteX10" fmla="*/ 6545455 w 6545455"/>
              <a:gd name="connsiteY10" fmla="*/ 865502 h 1746644"/>
              <a:gd name="connsiteX11" fmla="*/ 6372351 w 6545455"/>
              <a:gd name="connsiteY11" fmla="*/ 1038606 h 1746644"/>
              <a:gd name="connsiteX12" fmla="*/ 5454546 w 6545455"/>
              <a:gd name="connsiteY12" fmla="*/ 1038606 h 1746644"/>
              <a:gd name="connsiteX13" fmla="*/ 4034684 w 6545455"/>
              <a:gd name="connsiteY13" fmla="*/ 1746644 h 1746644"/>
              <a:gd name="connsiteX14" fmla="*/ 4601953 w 6545455"/>
              <a:gd name="connsiteY14" fmla="*/ 1050481 h 1746644"/>
              <a:gd name="connsiteX15" fmla="*/ 173104 w 6545455"/>
              <a:gd name="connsiteY15" fmla="*/ 1038606 h 1746644"/>
              <a:gd name="connsiteX16" fmla="*/ 0 w 6545455"/>
              <a:gd name="connsiteY16" fmla="*/ 865502 h 1746644"/>
              <a:gd name="connsiteX17" fmla="*/ 0 w 6545455"/>
              <a:gd name="connsiteY17" fmla="*/ 865505 h 1746644"/>
              <a:gd name="connsiteX18" fmla="*/ 0 w 6545455"/>
              <a:gd name="connsiteY18" fmla="*/ 605854 h 1746644"/>
              <a:gd name="connsiteX19" fmla="*/ 0 w 6545455"/>
              <a:gd name="connsiteY19" fmla="*/ 605854 h 1746644"/>
              <a:gd name="connsiteX20" fmla="*/ 0 w 6545455"/>
              <a:gd name="connsiteY20" fmla="*/ 173104 h 1746644"/>
              <a:gd name="connsiteX0" fmla="*/ 0 w 6545455"/>
              <a:gd name="connsiteY0" fmla="*/ 173104 h 1556639"/>
              <a:gd name="connsiteX1" fmla="*/ 173104 w 6545455"/>
              <a:gd name="connsiteY1" fmla="*/ 0 h 1556639"/>
              <a:gd name="connsiteX2" fmla="*/ 3818182 w 6545455"/>
              <a:gd name="connsiteY2" fmla="*/ 0 h 1556639"/>
              <a:gd name="connsiteX3" fmla="*/ 3818182 w 6545455"/>
              <a:gd name="connsiteY3" fmla="*/ 0 h 1556639"/>
              <a:gd name="connsiteX4" fmla="*/ 5454546 w 6545455"/>
              <a:gd name="connsiteY4" fmla="*/ 0 h 1556639"/>
              <a:gd name="connsiteX5" fmla="*/ 6372351 w 6545455"/>
              <a:gd name="connsiteY5" fmla="*/ 0 h 1556639"/>
              <a:gd name="connsiteX6" fmla="*/ 6545455 w 6545455"/>
              <a:gd name="connsiteY6" fmla="*/ 173104 h 1556639"/>
              <a:gd name="connsiteX7" fmla="*/ 6545455 w 6545455"/>
              <a:gd name="connsiteY7" fmla="*/ 605854 h 1556639"/>
              <a:gd name="connsiteX8" fmla="*/ 6545455 w 6545455"/>
              <a:gd name="connsiteY8" fmla="*/ 605854 h 1556639"/>
              <a:gd name="connsiteX9" fmla="*/ 6545455 w 6545455"/>
              <a:gd name="connsiteY9" fmla="*/ 865505 h 1556639"/>
              <a:gd name="connsiteX10" fmla="*/ 6545455 w 6545455"/>
              <a:gd name="connsiteY10" fmla="*/ 865502 h 1556639"/>
              <a:gd name="connsiteX11" fmla="*/ 6372351 w 6545455"/>
              <a:gd name="connsiteY11" fmla="*/ 1038606 h 1556639"/>
              <a:gd name="connsiteX12" fmla="*/ 5454546 w 6545455"/>
              <a:gd name="connsiteY12" fmla="*/ 1038606 h 1556639"/>
              <a:gd name="connsiteX13" fmla="*/ 4248440 w 6545455"/>
              <a:gd name="connsiteY13" fmla="*/ 1556639 h 1556639"/>
              <a:gd name="connsiteX14" fmla="*/ 4601953 w 6545455"/>
              <a:gd name="connsiteY14" fmla="*/ 1050481 h 1556639"/>
              <a:gd name="connsiteX15" fmla="*/ 173104 w 6545455"/>
              <a:gd name="connsiteY15" fmla="*/ 1038606 h 1556639"/>
              <a:gd name="connsiteX16" fmla="*/ 0 w 6545455"/>
              <a:gd name="connsiteY16" fmla="*/ 865502 h 1556639"/>
              <a:gd name="connsiteX17" fmla="*/ 0 w 6545455"/>
              <a:gd name="connsiteY17" fmla="*/ 865505 h 1556639"/>
              <a:gd name="connsiteX18" fmla="*/ 0 w 6545455"/>
              <a:gd name="connsiteY18" fmla="*/ 605854 h 1556639"/>
              <a:gd name="connsiteX19" fmla="*/ 0 w 6545455"/>
              <a:gd name="connsiteY19" fmla="*/ 605854 h 1556639"/>
              <a:gd name="connsiteX20" fmla="*/ 0 w 6545455"/>
              <a:gd name="connsiteY20" fmla="*/ 173104 h 1556639"/>
              <a:gd name="connsiteX0" fmla="*/ 0 w 6545455"/>
              <a:gd name="connsiteY0" fmla="*/ 173104 h 1556639"/>
              <a:gd name="connsiteX1" fmla="*/ 173104 w 6545455"/>
              <a:gd name="connsiteY1" fmla="*/ 0 h 1556639"/>
              <a:gd name="connsiteX2" fmla="*/ 3818182 w 6545455"/>
              <a:gd name="connsiteY2" fmla="*/ 0 h 1556639"/>
              <a:gd name="connsiteX3" fmla="*/ 3818182 w 6545455"/>
              <a:gd name="connsiteY3" fmla="*/ 0 h 1556639"/>
              <a:gd name="connsiteX4" fmla="*/ 5454546 w 6545455"/>
              <a:gd name="connsiteY4" fmla="*/ 0 h 1556639"/>
              <a:gd name="connsiteX5" fmla="*/ 6372351 w 6545455"/>
              <a:gd name="connsiteY5" fmla="*/ 0 h 1556639"/>
              <a:gd name="connsiteX6" fmla="*/ 6545455 w 6545455"/>
              <a:gd name="connsiteY6" fmla="*/ 173104 h 1556639"/>
              <a:gd name="connsiteX7" fmla="*/ 6545455 w 6545455"/>
              <a:gd name="connsiteY7" fmla="*/ 605854 h 1556639"/>
              <a:gd name="connsiteX8" fmla="*/ 6545455 w 6545455"/>
              <a:gd name="connsiteY8" fmla="*/ 605854 h 1556639"/>
              <a:gd name="connsiteX9" fmla="*/ 6545455 w 6545455"/>
              <a:gd name="connsiteY9" fmla="*/ 865505 h 1556639"/>
              <a:gd name="connsiteX10" fmla="*/ 6545455 w 6545455"/>
              <a:gd name="connsiteY10" fmla="*/ 865502 h 1556639"/>
              <a:gd name="connsiteX11" fmla="*/ 6372351 w 6545455"/>
              <a:gd name="connsiteY11" fmla="*/ 1038606 h 1556639"/>
              <a:gd name="connsiteX12" fmla="*/ 4908281 w 6545455"/>
              <a:gd name="connsiteY12" fmla="*/ 1038606 h 1556639"/>
              <a:gd name="connsiteX13" fmla="*/ 4248440 w 6545455"/>
              <a:gd name="connsiteY13" fmla="*/ 1556639 h 1556639"/>
              <a:gd name="connsiteX14" fmla="*/ 4601953 w 6545455"/>
              <a:gd name="connsiteY14" fmla="*/ 1050481 h 1556639"/>
              <a:gd name="connsiteX15" fmla="*/ 173104 w 6545455"/>
              <a:gd name="connsiteY15" fmla="*/ 1038606 h 1556639"/>
              <a:gd name="connsiteX16" fmla="*/ 0 w 6545455"/>
              <a:gd name="connsiteY16" fmla="*/ 865502 h 1556639"/>
              <a:gd name="connsiteX17" fmla="*/ 0 w 6545455"/>
              <a:gd name="connsiteY17" fmla="*/ 865505 h 1556639"/>
              <a:gd name="connsiteX18" fmla="*/ 0 w 6545455"/>
              <a:gd name="connsiteY18" fmla="*/ 605854 h 1556639"/>
              <a:gd name="connsiteX19" fmla="*/ 0 w 6545455"/>
              <a:gd name="connsiteY19" fmla="*/ 605854 h 1556639"/>
              <a:gd name="connsiteX20" fmla="*/ 0 w 6545455"/>
              <a:gd name="connsiteY20" fmla="*/ 173104 h 1556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6545455" h="1556639">
                <a:moveTo>
                  <a:pt x="0" y="173104"/>
                </a:moveTo>
                <a:cubicBezTo>
                  <a:pt x="0" y="77501"/>
                  <a:pt x="77501" y="0"/>
                  <a:pt x="173104" y="0"/>
                </a:cubicBezTo>
                <a:lnTo>
                  <a:pt x="3818182" y="0"/>
                </a:lnTo>
                <a:lnTo>
                  <a:pt x="3818182" y="0"/>
                </a:lnTo>
                <a:lnTo>
                  <a:pt x="5454546" y="0"/>
                </a:lnTo>
                <a:lnTo>
                  <a:pt x="6372351" y="0"/>
                </a:lnTo>
                <a:cubicBezTo>
                  <a:pt x="6467954" y="0"/>
                  <a:pt x="6545455" y="77501"/>
                  <a:pt x="6545455" y="173104"/>
                </a:cubicBezTo>
                <a:lnTo>
                  <a:pt x="6545455" y="605854"/>
                </a:lnTo>
                <a:lnTo>
                  <a:pt x="6545455" y="605854"/>
                </a:lnTo>
                <a:lnTo>
                  <a:pt x="6545455" y="865505"/>
                </a:lnTo>
                <a:lnTo>
                  <a:pt x="6545455" y="865502"/>
                </a:lnTo>
                <a:cubicBezTo>
                  <a:pt x="6545455" y="961105"/>
                  <a:pt x="6467954" y="1038606"/>
                  <a:pt x="6372351" y="1038606"/>
                </a:cubicBezTo>
                <a:lnTo>
                  <a:pt x="4908281" y="1038606"/>
                </a:lnTo>
                <a:lnTo>
                  <a:pt x="4248440" y="1556639"/>
                </a:lnTo>
                <a:lnTo>
                  <a:pt x="4601953" y="1050481"/>
                </a:lnTo>
                <a:lnTo>
                  <a:pt x="173104" y="1038606"/>
                </a:lnTo>
                <a:cubicBezTo>
                  <a:pt x="77501" y="1038606"/>
                  <a:pt x="0" y="961105"/>
                  <a:pt x="0" y="865502"/>
                </a:cubicBezTo>
                <a:lnTo>
                  <a:pt x="0" y="865505"/>
                </a:lnTo>
                <a:lnTo>
                  <a:pt x="0" y="605854"/>
                </a:lnTo>
                <a:lnTo>
                  <a:pt x="0" y="605854"/>
                </a:lnTo>
                <a:lnTo>
                  <a:pt x="0" y="173104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en-US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208082" y="2293554"/>
            <a:ext cx="651526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トビタテ！留学</a:t>
            </a:r>
            <a:r>
              <a:rPr lang="en-US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JAPAN2023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年度（第</a:t>
            </a:r>
            <a:r>
              <a:rPr lang="en-US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15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期）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学内説明会を開催します。興味のある方、申請を考えている方はぜひご参加ください。</a:t>
            </a:r>
          </a:p>
        </p:txBody>
      </p:sp>
      <p:sp>
        <p:nvSpPr>
          <p:cNvPr id="27" name="角丸四角形吹き出し 26"/>
          <p:cNvSpPr/>
          <p:nvPr/>
        </p:nvSpPr>
        <p:spPr>
          <a:xfrm>
            <a:off x="177893" y="3362065"/>
            <a:ext cx="2193357" cy="691012"/>
          </a:xfrm>
          <a:prstGeom prst="wedgeRoundRectCallout">
            <a:avLst>
              <a:gd name="adj1" fmla="val 59937"/>
              <a:gd name="adj2" fmla="val 35578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岩手大学からは第１期から</a:t>
            </a:r>
            <a:r>
              <a:rPr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lang="en-US" altLang="ja-JP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14</a:t>
            </a:r>
            <a:r>
              <a:rPr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期</a:t>
            </a:r>
            <a:r>
              <a:rPr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まで計</a:t>
            </a:r>
            <a:r>
              <a:rPr lang="en-US" altLang="ja-JP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17</a:t>
            </a:r>
            <a:r>
              <a:rPr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名</a:t>
            </a:r>
            <a:r>
              <a:rPr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の学生が採用になっています。</a:t>
            </a:r>
          </a:p>
        </p:txBody>
      </p:sp>
      <p:sp>
        <p:nvSpPr>
          <p:cNvPr id="156" name="雲 155">
            <a:extLst>
              <a:ext uri="{FF2B5EF4-FFF2-40B4-BE49-F238E27FC236}">
                <a16:creationId xmlns:a16="http://schemas.microsoft.com/office/drawing/2014/main" id="{038E4B77-405E-42D8-B76B-5843AD840411}"/>
              </a:ext>
            </a:extLst>
          </p:cNvPr>
          <p:cNvSpPr/>
          <p:nvPr/>
        </p:nvSpPr>
        <p:spPr>
          <a:xfrm>
            <a:off x="5869181" y="5273677"/>
            <a:ext cx="882298" cy="563461"/>
          </a:xfrm>
          <a:prstGeom prst="cloud">
            <a:avLst/>
          </a:prstGeom>
          <a:solidFill>
            <a:schemeClr val="bg1"/>
          </a:solidFill>
          <a:ln>
            <a:solidFill>
              <a:schemeClr val="accent1">
                <a:shade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7" name="雲 156">
            <a:extLst>
              <a:ext uri="{FF2B5EF4-FFF2-40B4-BE49-F238E27FC236}">
                <a16:creationId xmlns:a16="http://schemas.microsoft.com/office/drawing/2014/main" id="{038E4B77-405E-42D8-B76B-5843AD840411}"/>
              </a:ext>
            </a:extLst>
          </p:cNvPr>
          <p:cNvSpPr/>
          <p:nvPr/>
        </p:nvSpPr>
        <p:spPr>
          <a:xfrm>
            <a:off x="581337" y="4265894"/>
            <a:ext cx="882298" cy="563461"/>
          </a:xfrm>
          <a:prstGeom prst="cloud">
            <a:avLst/>
          </a:prstGeom>
          <a:solidFill>
            <a:schemeClr val="bg1"/>
          </a:solidFill>
          <a:ln>
            <a:solidFill>
              <a:schemeClr val="accent1">
                <a:shade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8" name="雲 157">
            <a:extLst>
              <a:ext uri="{FF2B5EF4-FFF2-40B4-BE49-F238E27FC236}">
                <a16:creationId xmlns:a16="http://schemas.microsoft.com/office/drawing/2014/main" id="{038E4B77-405E-42D8-B76B-5843AD840411}"/>
              </a:ext>
            </a:extLst>
          </p:cNvPr>
          <p:cNvSpPr/>
          <p:nvPr/>
        </p:nvSpPr>
        <p:spPr>
          <a:xfrm>
            <a:off x="5505951" y="5599726"/>
            <a:ext cx="766655" cy="489608"/>
          </a:xfrm>
          <a:prstGeom prst="cloud">
            <a:avLst/>
          </a:prstGeom>
          <a:solidFill>
            <a:schemeClr val="bg1"/>
          </a:solidFill>
          <a:ln>
            <a:solidFill>
              <a:schemeClr val="accent1">
                <a:shade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9" name="雲 158">
            <a:extLst>
              <a:ext uri="{FF2B5EF4-FFF2-40B4-BE49-F238E27FC236}">
                <a16:creationId xmlns:a16="http://schemas.microsoft.com/office/drawing/2014/main" id="{038E4B77-405E-42D8-B76B-5843AD840411}"/>
              </a:ext>
            </a:extLst>
          </p:cNvPr>
          <p:cNvSpPr/>
          <p:nvPr/>
        </p:nvSpPr>
        <p:spPr>
          <a:xfrm>
            <a:off x="179924" y="4802134"/>
            <a:ext cx="563974" cy="360170"/>
          </a:xfrm>
          <a:prstGeom prst="cloud">
            <a:avLst/>
          </a:prstGeom>
          <a:solidFill>
            <a:schemeClr val="bg1"/>
          </a:solidFill>
          <a:ln>
            <a:solidFill>
              <a:schemeClr val="accent1">
                <a:shade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0" name="雲 159">
            <a:extLst>
              <a:ext uri="{FF2B5EF4-FFF2-40B4-BE49-F238E27FC236}">
                <a16:creationId xmlns:a16="http://schemas.microsoft.com/office/drawing/2014/main" id="{038E4B77-405E-42D8-B76B-5843AD840411}"/>
              </a:ext>
            </a:extLst>
          </p:cNvPr>
          <p:cNvSpPr/>
          <p:nvPr/>
        </p:nvSpPr>
        <p:spPr>
          <a:xfrm>
            <a:off x="5738172" y="4800703"/>
            <a:ext cx="676194" cy="431837"/>
          </a:xfrm>
          <a:prstGeom prst="cloud">
            <a:avLst/>
          </a:prstGeom>
          <a:solidFill>
            <a:schemeClr val="bg1"/>
          </a:solidFill>
          <a:ln>
            <a:solidFill>
              <a:schemeClr val="accent1">
                <a:shade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4" name="図 3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0531" y="6092721"/>
            <a:ext cx="2043684" cy="524021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161" name="テキスト ボックス 160">
            <a:extLst>
              <a:ext uri="{FF2B5EF4-FFF2-40B4-BE49-F238E27FC236}">
                <a16:creationId xmlns:a16="http://schemas.microsoft.com/office/drawing/2014/main" id="{DECFD2CE-C455-4263-99B3-4C080F6D8672}"/>
              </a:ext>
            </a:extLst>
          </p:cNvPr>
          <p:cNvSpPr txBox="1"/>
          <p:nvPr/>
        </p:nvSpPr>
        <p:spPr>
          <a:xfrm rot="436834">
            <a:off x="5555855" y="3923120"/>
            <a:ext cx="1392968" cy="57708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kumimoji="1"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お得に留学す</a:t>
            </a:r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る</a:t>
            </a:r>
            <a:endParaRPr lang="en-US" altLang="ja-JP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チャンスですよ！</a:t>
            </a:r>
            <a:endParaRPr lang="en-US" altLang="ja-JP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乗り遅れるな～</a:t>
            </a:r>
            <a:endParaRPr lang="en-US" altLang="ja-JP" sz="10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49" name="直線コネクタ 48"/>
          <p:cNvCxnSpPr/>
          <p:nvPr/>
        </p:nvCxnSpPr>
        <p:spPr>
          <a:xfrm>
            <a:off x="3392119" y="3419061"/>
            <a:ext cx="190318" cy="3503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直線コネクタ 161"/>
          <p:cNvCxnSpPr/>
          <p:nvPr/>
        </p:nvCxnSpPr>
        <p:spPr>
          <a:xfrm flipH="1">
            <a:off x="4212657" y="3422382"/>
            <a:ext cx="229676" cy="3575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直線コネクタ 162"/>
          <p:cNvCxnSpPr/>
          <p:nvPr/>
        </p:nvCxnSpPr>
        <p:spPr>
          <a:xfrm>
            <a:off x="3385972" y="3507099"/>
            <a:ext cx="190318" cy="3503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直線コネクタ 163"/>
          <p:cNvCxnSpPr/>
          <p:nvPr/>
        </p:nvCxnSpPr>
        <p:spPr>
          <a:xfrm>
            <a:off x="5456228" y="4280071"/>
            <a:ext cx="495301" cy="3912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直線コネクタ 165"/>
          <p:cNvCxnSpPr/>
          <p:nvPr/>
        </p:nvCxnSpPr>
        <p:spPr>
          <a:xfrm flipV="1">
            <a:off x="5578392" y="3814739"/>
            <a:ext cx="959265" cy="8503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53016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519</TotalTime>
  <Words>267</Words>
  <Application>Microsoft Office PowerPoint</Application>
  <PresentationFormat>画面に合わせる 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HGP創英角ｺﾞｼｯｸUB</vt:lpstr>
      <vt:lpstr>HG丸ｺﾞｼｯｸM-PRO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中川　和之</dc:creator>
  <cp:lastModifiedBy>對馬　一圭</cp:lastModifiedBy>
  <cp:revision>44</cp:revision>
  <cp:lastPrinted>2018-07-23T02:06:37Z</cp:lastPrinted>
  <dcterms:created xsi:type="dcterms:W3CDTF">2017-07-13T07:25:01Z</dcterms:created>
  <dcterms:modified xsi:type="dcterms:W3CDTF">2022-10-30T23:49:10Z</dcterms:modified>
</cp:coreProperties>
</file>