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9906000" cy="6858000" type="A4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DDD4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365723-AB77-4F3F-B31E-5FD3AB31CD6B}" type="datetimeFigureOut">
              <a:rPr kumimoji="1" lang="ja-JP" altLang="en-US" smtClean="0"/>
              <a:t>2025/9/26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09938" y="850900"/>
            <a:ext cx="33194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75850"/>
            <a:ext cx="7950543" cy="2680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D4A21-3585-45AA-8C9B-CDD43A8726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467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309938" y="850900"/>
            <a:ext cx="3319462" cy="22971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CFEA9-D593-493C-80C6-D039806B24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402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AEE2-052B-4F5B-92B4-B09F9A89643B}" type="datetimeFigureOut">
              <a:rPr kumimoji="1" lang="ja-JP" altLang="en-US" smtClean="0"/>
              <a:t>2025/9/26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011C-913D-401F-A33C-8D2BE286B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3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AEE2-052B-4F5B-92B4-B09F9A89643B}" type="datetimeFigureOut">
              <a:rPr kumimoji="1" lang="ja-JP" altLang="en-US" smtClean="0"/>
              <a:t>2025/9/26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011C-913D-401F-A33C-8D2BE286B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50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AEE2-052B-4F5B-92B4-B09F9A89643B}" type="datetimeFigureOut">
              <a:rPr kumimoji="1" lang="ja-JP" altLang="en-US" smtClean="0"/>
              <a:t>2025/9/26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011C-913D-401F-A33C-8D2BE286B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85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AEE2-052B-4F5B-92B4-B09F9A89643B}" type="datetimeFigureOut">
              <a:rPr kumimoji="1" lang="ja-JP" altLang="en-US" smtClean="0"/>
              <a:t>2025/9/26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011C-913D-401F-A33C-8D2BE286B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05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AEE2-052B-4F5B-92B4-B09F9A89643B}" type="datetimeFigureOut">
              <a:rPr kumimoji="1" lang="ja-JP" altLang="en-US" smtClean="0"/>
              <a:t>2025/9/26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011C-913D-401F-A33C-8D2BE286B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295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AEE2-052B-4F5B-92B4-B09F9A89643B}" type="datetimeFigureOut">
              <a:rPr kumimoji="1" lang="ja-JP" altLang="en-US" smtClean="0"/>
              <a:t>2025/9/26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011C-913D-401F-A33C-8D2BE286B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8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AEE2-052B-4F5B-92B4-B09F9A89643B}" type="datetimeFigureOut">
              <a:rPr kumimoji="1" lang="ja-JP" altLang="en-US" smtClean="0"/>
              <a:t>2025/9/26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011C-913D-401F-A33C-8D2BE286B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43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AEE2-052B-4F5B-92B4-B09F9A89643B}" type="datetimeFigureOut">
              <a:rPr kumimoji="1" lang="ja-JP" altLang="en-US" smtClean="0"/>
              <a:t>2025/9/26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011C-913D-401F-A33C-8D2BE286B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067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AEE2-052B-4F5B-92B4-B09F9A89643B}" type="datetimeFigureOut">
              <a:rPr kumimoji="1" lang="ja-JP" altLang="en-US" smtClean="0"/>
              <a:t>2025/9/26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011C-913D-401F-A33C-8D2BE286B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840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AEE2-052B-4F5B-92B4-B09F9A89643B}" type="datetimeFigureOut">
              <a:rPr kumimoji="1" lang="ja-JP" altLang="en-US" smtClean="0"/>
              <a:t>2025/9/26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011C-913D-401F-A33C-8D2BE286B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21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6AEE2-052B-4F5B-92B4-B09F9A89643B}" type="datetimeFigureOut">
              <a:rPr kumimoji="1" lang="ja-JP" altLang="en-US" smtClean="0"/>
              <a:t>2025/9/26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011C-913D-401F-A33C-8D2BE286B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331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AEE2-052B-4F5B-92B4-B09F9A89643B}" type="datetimeFigureOut">
              <a:rPr kumimoji="1" lang="ja-JP" altLang="en-US" smtClean="0"/>
              <a:t>2025/9/26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D011C-913D-401F-A33C-8D2BE286B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33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6255810\Desktop\iwate-u_ma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0"/>
            <a:ext cx="5013960" cy="5053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直線矢印コネクタ 5"/>
          <p:cNvCxnSpPr>
            <a:cxnSpLocks/>
          </p:cNvCxnSpPr>
          <p:nvPr/>
        </p:nvCxnSpPr>
        <p:spPr>
          <a:xfrm flipV="1">
            <a:off x="3941690" y="617220"/>
            <a:ext cx="1072270" cy="39677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27" name="Picture 3" descr="C:\Users\16255810\Desktop\campusmap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960" y="22218"/>
            <a:ext cx="4892040" cy="3710516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/>
          <p:cNvSpPr/>
          <p:nvPr/>
        </p:nvSpPr>
        <p:spPr>
          <a:xfrm rot="20783979">
            <a:off x="1281976" y="558037"/>
            <a:ext cx="2693855" cy="896929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35"/>
          </a:p>
        </p:txBody>
      </p:sp>
      <p:sp>
        <p:nvSpPr>
          <p:cNvPr id="14" name="角丸四角形 13"/>
          <p:cNvSpPr/>
          <p:nvPr/>
        </p:nvSpPr>
        <p:spPr>
          <a:xfrm>
            <a:off x="5013960" y="3753613"/>
            <a:ext cx="4892038" cy="303779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35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291768" y="3832861"/>
            <a:ext cx="4303383" cy="2042159"/>
          </a:xfrm>
        </p:spPr>
        <p:txBody>
          <a:bodyPr>
            <a:normAutofit/>
          </a:bodyPr>
          <a:lstStyle/>
          <a:p>
            <a:pPr algn="l"/>
            <a:r>
              <a:rPr lang="ja-JP" altLang="en-US" sz="1600" dirty="0"/>
              <a:t>     </a:t>
            </a:r>
            <a:r>
              <a:rPr lang="ja-JP" altLang="en-US" sz="900" dirty="0"/>
              <a:t>がつ　 にち　か</a:t>
            </a:r>
            <a:r>
              <a:rPr lang="ja-JP" altLang="en-US" sz="1000" dirty="0"/>
              <a:t>　</a:t>
            </a:r>
            <a:endParaRPr lang="en-US" altLang="ja-JP" sz="1800" b="1" dirty="0"/>
          </a:p>
          <a:p>
            <a:pPr algn="l"/>
            <a:r>
              <a:rPr lang="en-US" altLang="ja-JP" sz="1800" b="1" dirty="0"/>
              <a:t>10</a:t>
            </a:r>
            <a:r>
              <a:rPr lang="ja-JP" altLang="en-US" sz="1800" b="1" dirty="0"/>
              <a:t>月</a:t>
            </a:r>
            <a:r>
              <a:rPr lang="en-US" altLang="ja-JP" sz="1800" b="1" dirty="0"/>
              <a:t>1</a:t>
            </a:r>
            <a:r>
              <a:rPr lang="ja-JP" altLang="en-US" sz="1800" b="1" dirty="0"/>
              <a:t>日</a:t>
            </a:r>
            <a:r>
              <a:rPr lang="en-US" altLang="ja-JP" sz="1800" b="1" dirty="0"/>
              <a:t>(</a:t>
            </a:r>
            <a:r>
              <a:rPr lang="ja-JP" altLang="en-US" sz="1800" b="1" dirty="0"/>
              <a:t>水</a:t>
            </a:r>
            <a:r>
              <a:rPr lang="en-US" altLang="ja-JP" sz="1800" b="1" dirty="0"/>
              <a:t>) 13</a:t>
            </a:r>
            <a:r>
              <a:rPr lang="ja-JP" altLang="en-US" sz="1800" b="1" dirty="0"/>
              <a:t>：</a:t>
            </a:r>
            <a:r>
              <a:rPr lang="en-US" altLang="ja-JP" sz="1800" b="1" dirty="0"/>
              <a:t>00</a:t>
            </a:r>
            <a:r>
              <a:rPr lang="ja-JP" altLang="en-US" sz="1800" b="1" dirty="0"/>
              <a:t>～　</a:t>
            </a:r>
            <a:endParaRPr lang="en-US" altLang="ja-JP" sz="1600" b="1" dirty="0"/>
          </a:p>
          <a:p>
            <a:pPr algn="l"/>
            <a:r>
              <a:rPr lang="ja-JP" altLang="en-US" sz="900" b="1" dirty="0"/>
              <a:t>りゅうがくせい　　　　　　　　　　　　　　　　かいじょう</a:t>
            </a:r>
            <a:endParaRPr lang="en-US" altLang="ja-JP" sz="900" b="1" dirty="0"/>
          </a:p>
          <a:p>
            <a:pPr algn="l"/>
            <a:r>
              <a:rPr lang="ja-JP" altLang="en-US" sz="1800" b="1" dirty="0"/>
              <a:t>留学生オリエンテーション会場</a:t>
            </a:r>
            <a:endParaRPr lang="en-US" altLang="ja-JP" sz="1800" b="1" dirty="0"/>
          </a:p>
          <a:p>
            <a:pPr algn="l"/>
            <a:r>
              <a:rPr lang="ja-JP" altLang="en-US" sz="900" b="1" dirty="0"/>
              <a:t>　りこうがくぶ　　　　　ぎんが</a:t>
            </a:r>
            <a:endParaRPr lang="en-US" altLang="ja-JP" sz="900" b="1" dirty="0"/>
          </a:p>
          <a:p>
            <a:pPr algn="l"/>
            <a:r>
              <a:rPr lang="ja-JP" altLang="en-US" sz="1800" b="1" dirty="0"/>
              <a:t>理工学部　銀河ホール</a:t>
            </a:r>
            <a:endParaRPr lang="ja-JP" altLang="en-US" sz="900" b="1" dirty="0"/>
          </a:p>
        </p:txBody>
      </p:sp>
      <p:cxnSp>
        <p:nvCxnSpPr>
          <p:cNvPr id="18" name="直線コネクタ 17"/>
          <p:cNvCxnSpPr>
            <a:cxnSpLocks/>
          </p:cNvCxnSpPr>
          <p:nvPr/>
        </p:nvCxnSpPr>
        <p:spPr>
          <a:xfrm flipV="1">
            <a:off x="8935557" y="1243483"/>
            <a:ext cx="0" cy="297295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円/楕円 20"/>
          <p:cNvSpPr/>
          <p:nvPr/>
        </p:nvSpPr>
        <p:spPr>
          <a:xfrm>
            <a:off x="8572341" y="526796"/>
            <a:ext cx="918671" cy="69580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35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356099" y="5818259"/>
            <a:ext cx="40424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October</a:t>
            </a:r>
            <a:r>
              <a:rPr lang="ja-JP" altLang="en-US" sz="1400" dirty="0"/>
              <a:t> </a:t>
            </a:r>
            <a:r>
              <a:rPr lang="en-US" altLang="ja-JP" sz="1400" dirty="0"/>
              <a:t>1</a:t>
            </a:r>
            <a:r>
              <a:rPr kumimoji="1" lang="en-US" altLang="ja-JP" sz="1400" dirty="0"/>
              <a:t> (Wed)  1:00pm start</a:t>
            </a:r>
          </a:p>
          <a:p>
            <a:r>
              <a:rPr lang="en-US" altLang="ja-JP" sz="1400" dirty="0"/>
              <a:t>Orientation for newly enrolled international students   </a:t>
            </a:r>
          </a:p>
          <a:p>
            <a:r>
              <a:rPr lang="en-US" altLang="ja-JP" sz="1400" dirty="0"/>
              <a:t>Faculty of Science and Engineering, </a:t>
            </a:r>
            <a:r>
              <a:rPr lang="en-US" altLang="ja-JP" sz="1400" dirty="0" err="1"/>
              <a:t>Ginga</a:t>
            </a:r>
            <a:r>
              <a:rPr lang="en-US" altLang="ja-JP" sz="1400" dirty="0"/>
              <a:t> Hall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 rot="20086797">
            <a:off x="8541072" y="715323"/>
            <a:ext cx="10448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銀河ホール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15342" y="5027561"/>
            <a:ext cx="2416507" cy="176385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35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1239350">
            <a:off x="1819529" y="2107793"/>
            <a:ext cx="150874" cy="2991903"/>
          </a:xfrm>
          <a:prstGeom prst="rect">
            <a:avLst/>
          </a:prstGeom>
        </p:spPr>
      </p:pic>
      <p:sp>
        <p:nvSpPr>
          <p:cNvPr id="16" name="サブタイトル 2"/>
          <p:cNvSpPr txBox="1">
            <a:spLocks/>
          </p:cNvSpPr>
          <p:nvPr/>
        </p:nvSpPr>
        <p:spPr>
          <a:xfrm>
            <a:off x="12963" y="5052170"/>
            <a:ext cx="2615940" cy="1091426"/>
          </a:xfrm>
          <a:prstGeom prst="rect">
            <a:avLst/>
          </a:prstGeom>
        </p:spPr>
        <p:txBody>
          <a:bodyPr vert="horz" lIns="47478" tIns="23739" rIns="47478" bIns="23739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23" b="1" dirty="0">
                <a:solidFill>
                  <a:schemeClr val="tx1"/>
                </a:solidFill>
              </a:rPr>
              <a:t>   　　がつ　 にち　　　もく</a:t>
            </a:r>
            <a:r>
              <a:rPr lang="ja-JP" altLang="en-US" sz="1177" b="1" dirty="0">
                <a:solidFill>
                  <a:schemeClr val="tx1"/>
                </a:solidFill>
              </a:rPr>
              <a:t>　</a:t>
            </a:r>
            <a:endParaRPr lang="en-US" altLang="ja-JP" sz="1385" b="1" dirty="0">
              <a:solidFill>
                <a:schemeClr val="tx1"/>
              </a:solidFill>
            </a:endParaRPr>
          </a:p>
          <a:p>
            <a:pPr algn="l"/>
            <a:r>
              <a:rPr lang="en-US" altLang="ja-JP" sz="1385" b="1" dirty="0">
                <a:solidFill>
                  <a:schemeClr val="tx1"/>
                </a:solidFill>
              </a:rPr>
              <a:t>10</a:t>
            </a:r>
            <a:r>
              <a:rPr lang="ja-JP" altLang="en-US" sz="1385" b="1" dirty="0">
                <a:solidFill>
                  <a:schemeClr val="tx1"/>
                </a:solidFill>
              </a:rPr>
              <a:t>月</a:t>
            </a:r>
            <a:r>
              <a:rPr lang="en-US" altLang="ja-JP" sz="1385" b="1" dirty="0">
                <a:solidFill>
                  <a:schemeClr val="tx1"/>
                </a:solidFill>
              </a:rPr>
              <a:t>2</a:t>
            </a:r>
            <a:r>
              <a:rPr lang="ja-JP" altLang="en-US" sz="1385" b="1" dirty="0">
                <a:solidFill>
                  <a:schemeClr val="tx1"/>
                </a:solidFill>
              </a:rPr>
              <a:t>日（木）</a:t>
            </a:r>
            <a:r>
              <a:rPr lang="en-US" altLang="ja-JP" sz="1385" b="1" dirty="0">
                <a:solidFill>
                  <a:schemeClr val="tx1"/>
                </a:solidFill>
              </a:rPr>
              <a:t>13</a:t>
            </a:r>
            <a:r>
              <a:rPr lang="ja-JP" altLang="en-US" sz="1385" b="1" dirty="0">
                <a:solidFill>
                  <a:schemeClr val="tx1"/>
                </a:solidFill>
              </a:rPr>
              <a:t>：</a:t>
            </a:r>
            <a:r>
              <a:rPr lang="en-US" altLang="ja-JP" sz="1385" b="1" dirty="0">
                <a:solidFill>
                  <a:schemeClr val="tx1"/>
                </a:solidFill>
              </a:rPr>
              <a:t>30</a:t>
            </a:r>
            <a:r>
              <a:rPr lang="ja-JP" altLang="en-US" sz="1385" b="1" dirty="0">
                <a:solidFill>
                  <a:schemeClr val="tx1"/>
                </a:solidFill>
              </a:rPr>
              <a:t>～</a:t>
            </a:r>
            <a:endParaRPr lang="en-US" altLang="ja-JP" sz="1385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ja-JP" altLang="en-US" sz="1385" b="1" dirty="0">
                <a:solidFill>
                  <a:schemeClr val="tx1"/>
                </a:solidFill>
              </a:rPr>
              <a:t>　  </a:t>
            </a:r>
            <a:r>
              <a:rPr lang="ja-JP" altLang="en-US" sz="727" b="1" dirty="0">
                <a:solidFill>
                  <a:schemeClr val="tx1"/>
                </a:solidFill>
              </a:rPr>
              <a:t>にほんご　お  り  え   ん   て     ー  し   ょ  ん　　かいじょう</a:t>
            </a:r>
            <a:endParaRPr lang="en-US" altLang="ja-JP" sz="727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1385" b="1" dirty="0">
                <a:solidFill>
                  <a:schemeClr val="tx1"/>
                </a:solidFill>
              </a:rPr>
              <a:t>　日本語オリエンテーション会場</a:t>
            </a:r>
            <a:endParaRPr lang="en-US" altLang="ja-JP" sz="1385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1385" b="1" dirty="0">
                <a:solidFill>
                  <a:schemeClr val="tx1"/>
                </a:solidFill>
              </a:rPr>
              <a:t>　</a:t>
            </a:r>
            <a:r>
              <a:rPr lang="ja-JP" altLang="en-US" sz="762" b="1" dirty="0">
                <a:solidFill>
                  <a:schemeClr val="tx1"/>
                </a:solidFill>
              </a:rPr>
              <a:t> ちいききょうそうすいしんとう かい　　    だいこうぎしつ</a:t>
            </a:r>
            <a:endParaRPr lang="en-US" altLang="ja-JP" sz="762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1385" b="1" dirty="0">
                <a:solidFill>
                  <a:schemeClr val="tx1"/>
                </a:solidFill>
              </a:rPr>
              <a:t>　地域協創推進棟</a:t>
            </a:r>
            <a:r>
              <a:rPr lang="en-US" altLang="ja-JP" sz="1385" b="1" dirty="0">
                <a:solidFill>
                  <a:schemeClr val="tx1"/>
                </a:solidFill>
              </a:rPr>
              <a:t>2</a:t>
            </a:r>
            <a:r>
              <a:rPr lang="ja-JP" altLang="en-US" sz="1385" b="1" dirty="0">
                <a:solidFill>
                  <a:schemeClr val="tx1"/>
                </a:solidFill>
              </a:rPr>
              <a:t>階</a:t>
            </a:r>
            <a:r>
              <a:rPr lang="en-US" altLang="ja-JP" sz="1385" b="1" dirty="0">
                <a:solidFill>
                  <a:schemeClr val="tx1"/>
                </a:solidFill>
              </a:rPr>
              <a:t>GL2</a:t>
            </a:r>
            <a:r>
              <a:rPr lang="ja-JP" altLang="en-US" sz="1385" b="1" dirty="0">
                <a:solidFill>
                  <a:schemeClr val="tx1"/>
                </a:solidFill>
              </a:rPr>
              <a:t>大講義室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22102" y="6072778"/>
            <a:ext cx="29036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err="1"/>
              <a:t>Octobe</a:t>
            </a:r>
            <a:r>
              <a:rPr lang="ja-JP" altLang="en-US" sz="1000" dirty="0"/>
              <a:t> </a:t>
            </a:r>
            <a:r>
              <a:rPr lang="en-US" altLang="ja-JP" sz="1000" dirty="0"/>
              <a:t>2</a:t>
            </a:r>
            <a:r>
              <a:rPr kumimoji="1" lang="en-US" altLang="ja-JP" sz="1000" dirty="0"/>
              <a:t> (Thurs)  1:30pm start</a:t>
            </a:r>
          </a:p>
          <a:p>
            <a:r>
              <a:rPr lang="en-US" altLang="ja-JP" sz="1000" dirty="0"/>
              <a:t>Japanese Language Course Orientation  </a:t>
            </a:r>
            <a:br>
              <a:rPr lang="en-US" altLang="ja-JP" sz="1000" dirty="0"/>
            </a:br>
            <a:r>
              <a:rPr lang="en-US" altLang="ja-JP" sz="1000" dirty="0"/>
              <a:t>Room GL2, Regional Co-creation Building(2F)</a:t>
            </a:r>
            <a:endParaRPr kumimoji="1" lang="en-US" altLang="ja-JP" sz="1000" dirty="0"/>
          </a:p>
        </p:txBody>
      </p:sp>
      <p:sp>
        <p:nvSpPr>
          <p:cNvPr id="19" name="円/楕円 10">
            <a:extLst>
              <a:ext uri="{FF2B5EF4-FFF2-40B4-BE49-F238E27FC236}">
                <a16:creationId xmlns:a16="http://schemas.microsoft.com/office/drawing/2014/main" id="{6218D30B-3627-424B-8675-CEEFC04262CD}"/>
              </a:ext>
            </a:extLst>
          </p:cNvPr>
          <p:cNvSpPr/>
          <p:nvPr/>
        </p:nvSpPr>
        <p:spPr>
          <a:xfrm rot="5848637">
            <a:off x="2122382" y="1995993"/>
            <a:ext cx="282514" cy="3587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35"/>
          </a:p>
        </p:txBody>
      </p:sp>
      <p:sp>
        <p:nvSpPr>
          <p:cNvPr id="22" name="円/楕円 10">
            <a:extLst>
              <a:ext uri="{FF2B5EF4-FFF2-40B4-BE49-F238E27FC236}">
                <a16:creationId xmlns:a16="http://schemas.microsoft.com/office/drawing/2014/main" id="{340323E8-A5EB-460B-9AFA-C52968CE1ADB}"/>
              </a:ext>
            </a:extLst>
          </p:cNvPr>
          <p:cNvSpPr/>
          <p:nvPr/>
        </p:nvSpPr>
        <p:spPr>
          <a:xfrm rot="5569800">
            <a:off x="2334869" y="2268784"/>
            <a:ext cx="295475" cy="70251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35"/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4662A024-01D7-4244-9BE6-7B3835CDE1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9395017">
            <a:off x="3185611" y="2568180"/>
            <a:ext cx="135632" cy="2689651"/>
          </a:xfrm>
          <a:prstGeom prst="rect">
            <a:avLst/>
          </a:prstGeom>
        </p:spPr>
      </p:pic>
      <p:sp>
        <p:nvSpPr>
          <p:cNvPr id="26" name="角丸四角形 14">
            <a:extLst>
              <a:ext uri="{FF2B5EF4-FFF2-40B4-BE49-F238E27FC236}">
                <a16:creationId xmlns:a16="http://schemas.microsoft.com/office/drawing/2014/main" id="{7ADC4B8E-C0E2-414F-8BFE-3B8A7C5FA0B8}"/>
              </a:ext>
            </a:extLst>
          </p:cNvPr>
          <p:cNvSpPr/>
          <p:nvPr/>
        </p:nvSpPr>
        <p:spPr>
          <a:xfrm>
            <a:off x="2459857" y="5027561"/>
            <a:ext cx="2458964" cy="176385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35"/>
          </a:p>
        </p:txBody>
      </p:sp>
      <p:sp>
        <p:nvSpPr>
          <p:cNvPr id="27" name="サブタイトル 2">
            <a:extLst>
              <a:ext uri="{FF2B5EF4-FFF2-40B4-BE49-F238E27FC236}">
                <a16:creationId xmlns:a16="http://schemas.microsoft.com/office/drawing/2014/main" id="{A991B028-F6E4-4F41-BD06-66CCA8FC9DE0}"/>
              </a:ext>
            </a:extLst>
          </p:cNvPr>
          <p:cNvSpPr txBox="1">
            <a:spLocks/>
          </p:cNvSpPr>
          <p:nvPr/>
        </p:nvSpPr>
        <p:spPr>
          <a:xfrm>
            <a:off x="2459857" y="5097275"/>
            <a:ext cx="2615940" cy="1091426"/>
          </a:xfrm>
          <a:prstGeom prst="rect">
            <a:avLst/>
          </a:prstGeom>
        </p:spPr>
        <p:txBody>
          <a:bodyPr vert="horz" lIns="47478" tIns="23739" rIns="47478" bIns="23739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23" b="1" dirty="0">
                <a:solidFill>
                  <a:schemeClr val="tx1"/>
                </a:solidFill>
              </a:rPr>
              <a:t>   　　がつ　 にち　　　もく</a:t>
            </a:r>
            <a:r>
              <a:rPr lang="ja-JP" altLang="en-US" sz="1177" b="1" dirty="0">
                <a:solidFill>
                  <a:schemeClr val="tx1"/>
                </a:solidFill>
              </a:rPr>
              <a:t>　</a:t>
            </a:r>
            <a:endParaRPr lang="en-US" altLang="ja-JP" sz="1385" b="1" dirty="0">
              <a:solidFill>
                <a:schemeClr val="tx1"/>
              </a:solidFill>
            </a:endParaRPr>
          </a:p>
          <a:p>
            <a:pPr algn="l"/>
            <a:r>
              <a:rPr lang="en-US" altLang="ja-JP" sz="1385" b="1" dirty="0">
                <a:solidFill>
                  <a:schemeClr val="tx1"/>
                </a:solidFill>
              </a:rPr>
              <a:t>10</a:t>
            </a:r>
            <a:r>
              <a:rPr lang="ja-JP" altLang="en-US" sz="1385" b="1" dirty="0">
                <a:solidFill>
                  <a:schemeClr val="tx1"/>
                </a:solidFill>
              </a:rPr>
              <a:t>月</a:t>
            </a:r>
            <a:r>
              <a:rPr lang="en-US" altLang="ja-JP" sz="1385" b="1" dirty="0">
                <a:solidFill>
                  <a:schemeClr val="tx1"/>
                </a:solidFill>
              </a:rPr>
              <a:t>2</a:t>
            </a:r>
            <a:r>
              <a:rPr lang="ja-JP" altLang="en-US" sz="1385" b="1" dirty="0">
                <a:solidFill>
                  <a:schemeClr val="tx1"/>
                </a:solidFill>
              </a:rPr>
              <a:t>日（木）</a:t>
            </a:r>
            <a:r>
              <a:rPr lang="en-US" altLang="ja-JP" sz="1385" b="1" dirty="0">
                <a:solidFill>
                  <a:schemeClr val="tx1"/>
                </a:solidFill>
              </a:rPr>
              <a:t>10</a:t>
            </a:r>
            <a:r>
              <a:rPr lang="ja-JP" altLang="en-US" sz="1385" b="1" dirty="0">
                <a:solidFill>
                  <a:schemeClr val="tx1"/>
                </a:solidFill>
              </a:rPr>
              <a:t>：</a:t>
            </a:r>
            <a:r>
              <a:rPr lang="en-US" altLang="ja-JP" sz="1385" b="1" dirty="0">
                <a:solidFill>
                  <a:schemeClr val="tx1"/>
                </a:solidFill>
              </a:rPr>
              <a:t>00</a:t>
            </a:r>
            <a:r>
              <a:rPr lang="ja-JP" altLang="en-US" sz="1385" b="1" dirty="0">
                <a:solidFill>
                  <a:schemeClr val="tx1"/>
                </a:solidFill>
              </a:rPr>
              <a:t>～</a:t>
            </a:r>
            <a:endParaRPr lang="en-US" altLang="ja-JP" sz="1385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ja-JP" altLang="en-US" sz="1385" b="1" dirty="0">
                <a:solidFill>
                  <a:schemeClr val="tx1"/>
                </a:solidFill>
              </a:rPr>
              <a:t>　</a:t>
            </a:r>
            <a:r>
              <a:rPr lang="ja-JP" altLang="en-US" sz="700" b="1" dirty="0">
                <a:solidFill>
                  <a:schemeClr val="tx1"/>
                </a:solidFill>
              </a:rPr>
              <a:t>こうかんりゅうがくプログラム　　　　かいこうしき</a:t>
            </a:r>
            <a:endParaRPr lang="en-US" altLang="ja-JP" sz="1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1385" b="1" dirty="0">
                <a:solidFill>
                  <a:schemeClr val="tx1"/>
                </a:solidFill>
              </a:rPr>
              <a:t>　交換留学プログラム開講式</a:t>
            </a:r>
            <a:endParaRPr lang="en-US" altLang="ja-JP" sz="1385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1385" b="1" dirty="0">
                <a:solidFill>
                  <a:schemeClr val="tx1"/>
                </a:solidFill>
              </a:rPr>
              <a:t>　</a:t>
            </a:r>
            <a:r>
              <a:rPr lang="ja-JP" altLang="en-US" sz="762" b="1" dirty="0">
                <a:solidFill>
                  <a:schemeClr val="tx1"/>
                </a:solidFill>
              </a:rPr>
              <a:t> 学生センター　　　　　　　とう　かい　たもくてきしつ</a:t>
            </a:r>
            <a:endParaRPr lang="en-US" altLang="ja-JP" sz="762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1385" b="1" dirty="0">
                <a:solidFill>
                  <a:schemeClr val="tx1"/>
                </a:solidFill>
              </a:rPr>
              <a:t>　学生センター</a:t>
            </a:r>
            <a:r>
              <a:rPr lang="en-US" altLang="ja-JP" sz="1385" b="1" dirty="0">
                <a:solidFill>
                  <a:schemeClr val="tx1"/>
                </a:solidFill>
              </a:rPr>
              <a:t>B</a:t>
            </a:r>
            <a:r>
              <a:rPr lang="ja-JP" altLang="en-US" sz="1385" b="1" dirty="0">
                <a:solidFill>
                  <a:schemeClr val="tx1"/>
                </a:solidFill>
              </a:rPr>
              <a:t>棟</a:t>
            </a:r>
            <a:r>
              <a:rPr lang="en-US" altLang="ja-JP" sz="1385" b="1" dirty="0">
                <a:solidFill>
                  <a:schemeClr val="tx1"/>
                </a:solidFill>
              </a:rPr>
              <a:t>1</a:t>
            </a:r>
            <a:r>
              <a:rPr lang="ja-JP" altLang="en-US" sz="1385" b="1" dirty="0">
                <a:solidFill>
                  <a:schemeClr val="tx1"/>
                </a:solidFill>
              </a:rPr>
              <a:t>階多目的室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211ACF4-AA76-4484-87E9-2349E4B94394}"/>
              </a:ext>
            </a:extLst>
          </p:cNvPr>
          <p:cNvSpPr txBox="1"/>
          <p:nvPr/>
        </p:nvSpPr>
        <p:spPr>
          <a:xfrm>
            <a:off x="2480838" y="6088392"/>
            <a:ext cx="29036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err="1"/>
              <a:t>Octobe</a:t>
            </a:r>
            <a:r>
              <a:rPr lang="ja-JP" altLang="en-US" sz="1000" dirty="0"/>
              <a:t> </a:t>
            </a:r>
            <a:r>
              <a:rPr lang="en-US" altLang="ja-JP" sz="1000" dirty="0"/>
              <a:t>2</a:t>
            </a:r>
            <a:r>
              <a:rPr kumimoji="1" lang="en-US" altLang="ja-JP" sz="1000" dirty="0"/>
              <a:t> (Thurs)  10:00am start</a:t>
            </a:r>
          </a:p>
          <a:p>
            <a:r>
              <a:rPr lang="en-US" altLang="ja-JP" sz="1000" dirty="0"/>
              <a:t>Opening Ceremony for Exchange Program</a:t>
            </a:r>
            <a:br>
              <a:rPr lang="en-US" altLang="ja-JP" sz="1000" dirty="0"/>
            </a:br>
            <a:r>
              <a:rPr lang="en-US" altLang="ja-JP" sz="1000" dirty="0"/>
              <a:t>Multipurpose Room in Student Center B (1F) </a:t>
            </a:r>
            <a:endParaRPr kumimoji="1" lang="en-US" altLang="ja-JP" sz="1000" dirty="0"/>
          </a:p>
        </p:txBody>
      </p:sp>
    </p:spTree>
    <p:extLst>
      <p:ext uri="{BB962C8B-B14F-4D97-AF65-F5344CB8AC3E}">
        <p14:creationId xmlns:p14="http://schemas.microsoft.com/office/powerpoint/2010/main" val="3479482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446</TotalTime>
  <Words>201</Words>
  <Application>Microsoft Office PowerPoint</Application>
  <PresentationFormat>A4 210 x 297 mm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相川　和慶</dc:creator>
  <cp:lastModifiedBy>木下　智陽</cp:lastModifiedBy>
  <cp:revision>36</cp:revision>
  <cp:lastPrinted>2020-06-05T02:33:08Z</cp:lastPrinted>
  <dcterms:created xsi:type="dcterms:W3CDTF">2020-06-04T08:46:27Z</dcterms:created>
  <dcterms:modified xsi:type="dcterms:W3CDTF">2025-09-26T00:17:37Z</dcterms:modified>
</cp:coreProperties>
</file>